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4"/>
  </p:sldMasterIdLst>
  <p:notesMasterIdLst>
    <p:notesMasterId r:id="rId29"/>
  </p:notesMasterIdLst>
  <p:handoutMasterIdLst>
    <p:handoutMasterId r:id="rId30"/>
  </p:handoutMasterIdLst>
  <p:sldIdLst>
    <p:sldId id="256" r:id="rId5"/>
    <p:sldId id="257" r:id="rId6"/>
    <p:sldId id="258" r:id="rId7"/>
    <p:sldId id="260" r:id="rId8"/>
    <p:sldId id="261" r:id="rId9"/>
    <p:sldId id="263" r:id="rId10"/>
    <p:sldId id="264" r:id="rId11"/>
    <p:sldId id="282" r:id="rId12"/>
    <p:sldId id="265" r:id="rId13"/>
    <p:sldId id="281" r:id="rId14"/>
    <p:sldId id="266" r:id="rId15"/>
    <p:sldId id="268" r:id="rId16"/>
    <p:sldId id="269" r:id="rId17"/>
    <p:sldId id="270" r:id="rId18"/>
    <p:sldId id="271" r:id="rId19"/>
    <p:sldId id="272" r:id="rId20"/>
    <p:sldId id="273" r:id="rId21"/>
    <p:sldId id="276" r:id="rId22"/>
    <p:sldId id="275" r:id="rId23"/>
    <p:sldId id="274" r:id="rId24"/>
    <p:sldId id="277" r:id="rId25"/>
    <p:sldId id="280" r:id="rId26"/>
    <p:sldId id="278" r:id="rId27"/>
    <p:sldId id="279" r:id="rId28"/>
  </p:sldIdLst>
  <p:sldSz cx="12192000" cy="6858000"/>
  <p:notesSz cx="6858000" cy="9144000"/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F7E51F0-5962-4DD5-A2A2-9EEBEF3B1FEC}" v="5" dt="2025-02-19T14:33:23.031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>
      <p:cViewPr varScale="1">
        <p:scale>
          <a:sx n="78" d="100"/>
          <a:sy n="78" d="100"/>
        </p:scale>
        <p:origin x="878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34" Type="http://schemas.openxmlformats.org/officeDocument/2006/relationships/tableStyles" Target="tableStyles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notesMaster" Target="notesMasters/notes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viewProps" Target="view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microsoft.com/office/2015/10/relationships/revisionInfo" Target="revisionInfo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handoutMaster" Target="handoutMasters/handoutMaster1.xml"/><Relationship Id="rId35" Type="http://schemas.microsoft.com/office/2016/11/relationships/changesInfo" Target="changesInfos/changesInfo1.xml"/><Relationship Id="rId8" Type="http://schemas.openxmlformats.org/officeDocument/2006/relationships/slide" Target="slides/slide4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emeinde Wensin - Lenz, Jana" userId="8dcb9729-dceb-464e-8a8b-5291cb36e4a3" providerId="ADAL" clId="{5F7E51F0-5962-4DD5-A2A2-9EEBEF3B1FEC}"/>
    <pc:docChg chg="undo redo custSel addSld delSld modSld sldOrd">
      <pc:chgData name="Gemeinde Wensin - Lenz, Jana" userId="8dcb9729-dceb-464e-8a8b-5291cb36e4a3" providerId="ADAL" clId="{5F7E51F0-5962-4DD5-A2A2-9EEBEF3B1FEC}" dt="2025-02-20T17:19:13.215" v="9499" actId="20577"/>
      <pc:docMkLst>
        <pc:docMk/>
      </pc:docMkLst>
      <pc:sldChg chg="modSp mod">
        <pc:chgData name="Gemeinde Wensin - Lenz, Jana" userId="8dcb9729-dceb-464e-8a8b-5291cb36e4a3" providerId="ADAL" clId="{5F7E51F0-5962-4DD5-A2A2-9EEBEF3B1FEC}" dt="2025-02-19T18:28:09.766" v="8463" actId="20577"/>
        <pc:sldMkLst>
          <pc:docMk/>
          <pc:sldMk cId="1459964444" sldId="257"/>
        </pc:sldMkLst>
        <pc:spChg chg="mod">
          <ac:chgData name="Gemeinde Wensin - Lenz, Jana" userId="8dcb9729-dceb-464e-8a8b-5291cb36e4a3" providerId="ADAL" clId="{5F7E51F0-5962-4DD5-A2A2-9EEBEF3B1FEC}" dt="2025-02-19T18:28:09.766" v="8463" actId="20577"/>
          <ac:spMkLst>
            <pc:docMk/>
            <pc:sldMk cId="1459964444" sldId="257"/>
            <ac:spMk id="19" creationId="{4EBCCE29-A74C-3620-4E5A-F8F8E07538C6}"/>
          </ac:spMkLst>
        </pc:spChg>
      </pc:sldChg>
      <pc:sldChg chg="addSp delSp modSp mod setBg">
        <pc:chgData name="Gemeinde Wensin - Lenz, Jana" userId="8dcb9729-dceb-464e-8a8b-5291cb36e4a3" providerId="ADAL" clId="{5F7E51F0-5962-4DD5-A2A2-9EEBEF3B1FEC}" dt="2025-02-18T15:51:40.030" v="1158" actId="26606"/>
        <pc:sldMkLst>
          <pc:docMk/>
          <pc:sldMk cId="2741535608" sldId="258"/>
        </pc:sldMkLst>
        <pc:spChg chg="mod">
          <ac:chgData name="Gemeinde Wensin - Lenz, Jana" userId="8dcb9729-dceb-464e-8a8b-5291cb36e4a3" providerId="ADAL" clId="{5F7E51F0-5962-4DD5-A2A2-9EEBEF3B1FEC}" dt="2025-02-18T15:51:40.030" v="1158" actId="26606"/>
          <ac:spMkLst>
            <pc:docMk/>
            <pc:sldMk cId="2741535608" sldId="258"/>
            <ac:spMk id="2" creationId="{0E9CC5B4-8B63-D576-8F5E-8077B535340B}"/>
          </ac:spMkLst>
        </pc:spChg>
        <pc:spChg chg="mod ord">
          <ac:chgData name="Gemeinde Wensin - Lenz, Jana" userId="8dcb9729-dceb-464e-8a8b-5291cb36e4a3" providerId="ADAL" clId="{5F7E51F0-5962-4DD5-A2A2-9EEBEF3B1FEC}" dt="2025-02-18T15:51:40.030" v="1158" actId="26606"/>
          <ac:spMkLst>
            <pc:docMk/>
            <pc:sldMk cId="2741535608" sldId="258"/>
            <ac:spMk id="3" creationId="{F3996CA9-D1CC-23B6-D9CE-1C38F05973C3}"/>
          </ac:spMkLst>
        </pc:spChg>
        <pc:spChg chg="mod ord">
          <ac:chgData name="Gemeinde Wensin - Lenz, Jana" userId="8dcb9729-dceb-464e-8a8b-5291cb36e4a3" providerId="ADAL" clId="{5F7E51F0-5962-4DD5-A2A2-9EEBEF3B1FEC}" dt="2025-02-18T15:51:40.030" v="1158" actId="26606"/>
          <ac:spMkLst>
            <pc:docMk/>
            <pc:sldMk cId="2741535608" sldId="258"/>
            <ac:spMk id="4" creationId="{A7695A94-E78A-7010-49D4-A95953B2B819}"/>
          </ac:spMkLst>
        </pc:spChg>
        <pc:spChg chg="mod">
          <ac:chgData name="Gemeinde Wensin - Lenz, Jana" userId="8dcb9729-dceb-464e-8a8b-5291cb36e4a3" providerId="ADAL" clId="{5F7E51F0-5962-4DD5-A2A2-9EEBEF3B1FEC}" dt="2025-02-18T15:51:40.030" v="1158" actId="26606"/>
          <ac:spMkLst>
            <pc:docMk/>
            <pc:sldMk cId="2741535608" sldId="258"/>
            <ac:spMk id="5" creationId="{94A311BB-7B1A-64F7-72F3-C9BA32EA4785}"/>
          </ac:spMkLst>
        </pc:spChg>
        <pc:spChg chg="mod ord">
          <ac:chgData name="Gemeinde Wensin - Lenz, Jana" userId="8dcb9729-dceb-464e-8a8b-5291cb36e4a3" providerId="ADAL" clId="{5F7E51F0-5962-4DD5-A2A2-9EEBEF3B1FEC}" dt="2025-02-18T15:51:40.030" v="1158" actId="26606"/>
          <ac:spMkLst>
            <pc:docMk/>
            <pc:sldMk cId="2741535608" sldId="258"/>
            <ac:spMk id="6" creationId="{550639FC-5EA2-DAAE-99D8-B57B8DE628C8}"/>
          </ac:spMkLst>
        </pc:spChg>
        <pc:picChg chg="mod ord">
          <ac:chgData name="Gemeinde Wensin - Lenz, Jana" userId="8dcb9729-dceb-464e-8a8b-5291cb36e4a3" providerId="ADAL" clId="{5F7E51F0-5962-4DD5-A2A2-9EEBEF3B1FEC}" dt="2025-02-18T15:51:40.030" v="1158" actId="26606"/>
          <ac:picMkLst>
            <pc:docMk/>
            <pc:sldMk cId="2741535608" sldId="258"/>
            <ac:picMk id="7" creationId="{6DD835BA-1BF9-364B-86B7-2BAEC9AF1B98}"/>
          </ac:picMkLst>
        </pc:picChg>
        <pc:picChg chg="mod ord">
          <ac:chgData name="Gemeinde Wensin - Lenz, Jana" userId="8dcb9729-dceb-464e-8a8b-5291cb36e4a3" providerId="ADAL" clId="{5F7E51F0-5962-4DD5-A2A2-9EEBEF3B1FEC}" dt="2025-02-18T15:51:40.030" v="1158" actId="26606"/>
          <ac:picMkLst>
            <pc:docMk/>
            <pc:sldMk cId="2741535608" sldId="258"/>
            <ac:picMk id="8" creationId="{BEA645FE-CC9F-79F5-8FC5-4E7C9E177F17}"/>
          </ac:picMkLst>
        </pc:picChg>
      </pc:sldChg>
      <pc:sldChg chg="del">
        <pc:chgData name="Gemeinde Wensin - Lenz, Jana" userId="8dcb9729-dceb-464e-8a8b-5291cb36e4a3" providerId="ADAL" clId="{5F7E51F0-5962-4DD5-A2A2-9EEBEF3B1FEC}" dt="2025-02-19T14:20:41.212" v="6037" actId="2696"/>
        <pc:sldMkLst>
          <pc:docMk/>
          <pc:sldMk cId="2052242974" sldId="259"/>
        </pc:sldMkLst>
      </pc:sldChg>
      <pc:sldChg chg="modSp add mod">
        <pc:chgData name="Gemeinde Wensin - Lenz, Jana" userId="8dcb9729-dceb-464e-8a8b-5291cb36e4a3" providerId="ADAL" clId="{5F7E51F0-5962-4DD5-A2A2-9EEBEF3B1FEC}" dt="2025-02-20T12:34:15.873" v="9438" actId="20577"/>
        <pc:sldMkLst>
          <pc:docMk/>
          <pc:sldMk cId="3665932138" sldId="260"/>
        </pc:sldMkLst>
        <pc:spChg chg="mod">
          <ac:chgData name="Gemeinde Wensin - Lenz, Jana" userId="8dcb9729-dceb-464e-8a8b-5291cb36e4a3" providerId="ADAL" clId="{5F7E51F0-5962-4DD5-A2A2-9EEBEF3B1FEC}" dt="2025-02-20T12:34:15.873" v="9438" actId="20577"/>
          <ac:spMkLst>
            <pc:docMk/>
            <pc:sldMk cId="3665932138" sldId="260"/>
            <ac:spMk id="3" creationId="{F3996CA9-D1CC-23B6-D9CE-1C38F05973C3}"/>
          </ac:spMkLst>
        </pc:spChg>
      </pc:sldChg>
      <pc:sldChg chg="addSp delSp modSp add mod ord">
        <pc:chgData name="Gemeinde Wensin - Lenz, Jana" userId="8dcb9729-dceb-464e-8a8b-5291cb36e4a3" providerId="ADAL" clId="{5F7E51F0-5962-4DD5-A2A2-9EEBEF3B1FEC}" dt="2025-02-19T15:29:59.210" v="7893" actId="20577"/>
        <pc:sldMkLst>
          <pc:docMk/>
          <pc:sldMk cId="3047844833" sldId="261"/>
        </pc:sldMkLst>
        <pc:spChg chg="mod">
          <ac:chgData name="Gemeinde Wensin - Lenz, Jana" userId="8dcb9729-dceb-464e-8a8b-5291cb36e4a3" providerId="ADAL" clId="{5F7E51F0-5962-4DD5-A2A2-9EEBEF3B1FEC}" dt="2025-02-18T15:52:19.170" v="1215" actId="20577"/>
          <ac:spMkLst>
            <pc:docMk/>
            <pc:sldMk cId="3047844833" sldId="261"/>
            <ac:spMk id="2" creationId="{0E9CC5B4-8B63-D576-8F5E-8077B535340B}"/>
          </ac:spMkLst>
        </pc:spChg>
        <pc:spChg chg="add mod">
          <ac:chgData name="Gemeinde Wensin - Lenz, Jana" userId="8dcb9729-dceb-464e-8a8b-5291cb36e4a3" providerId="ADAL" clId="{5F7E51F0-5962-4DD5-A2A2-9EEBEF3B1FEC}" dt="2025-02-19T15:29:59.210" v="7893" actId="20577"/>
          <ac:spMkLst>
            <pc:docMk/>
            <pc:sldMk cId="3047844833" sldId="261"/>
            <ac:spMk id="10" creationId="{C89231F7-4E59-B9B7-E903-15F29B9AD20D}"/>
          </ac:spMkLst>
        </pc:spChg>
      </pc:sldChg>
      <pc:sldChg chg="modSp add del mod ord">
        <pc:chgData name="Gemeinde Wensin - Lenz, Jana" userId="8dcb9729-dceb-464e-8a8b-5291cb36e4a3" providerId="ADAL" clId="{5F7E51F0-5962-4DD5-A2A2-9EEBEF3B1FEC}" dt="2025-02-19T15:28:00.368" v="7884" actId="2696"/>
        <pc:sldMkLst>
          <pc:docMk/>
          <pc:sldMk cId="856279635" sldId="262"/>
        </pc:sldMkLst>
      </pc:sldChg>
      <pc:sldChg chg="modSp add mod">
        <pc:chgData name="Gemeinde Wensin - Lenz, Jana" userId="8dcb9729-dceb-464e-8a8b-5291cb36e4a3" providerId="ADAL" clId="{5F7E51F0-5962-4DD5-A2A2-9EEBEF3B1FEC}" dt="2025-02-18T16:18:05.783" v="2798" actId="20577"/>
        <pc:sldMkLst>
          <pc:docMk/>
          <pc:sldMk cId="4105682016" sldId="263"/>
        </pc:sldMkLst>
        <pc:spChg chg="mod">
          <ac:chgData name="Gemeinde Wensin - Lenz, Jana" userId="8dcb9729-dceb-464e-8a8b-5291cb36e4a3" providerId="ADAL" clId="{5F7E51F0-5962-4DD5-A2A2-9EEBEF3B1FEC}" dt="2025-02-18T16:01:49.485" v="2016" actId="20577"/>
          <ac:spMkLst>
            <pc:docMk/>
            <pc:sldMk cId="4105682016" sldId="263"/>
            <ac:spMk id="2" creationId="{0E9CC5B4-8B63-D576-8F5E-8077B535340B}"/>
          </ac:spMkLst>
        </pc:spChg>
        <pc:spChg chg="mod">
          <ac:chgData name="Gemeinde Wensin - Lenz, Jana" userId="8dcb9729-dceb-464e-8a8b-5291cb36e4a3" providerId="ADAL" clId="{5F7E51F0-5962-4DD5-A2A2-9EEBEF3B1FEC}" dt="2025-02-18T16:18:05.783" v="2798" actId="20577"/>
          <ac:spMkLst>
            <pc:docMk/>
            <pc:sldMk cId="4105682016" sldId="263"/>
            <ac:spMk id="10" creationId="{C89231F7-4E59-B9B7-E903-15F29B9AD20D}"/>
          </ac:spMkLst>
        </pc:spChg>
      </pc:sldChg>
      <pc:sldChg chg="addSp delSp modSp add mod setBg">
        <pc:chgData name="Gemeinde Wensin - Lenz, Jana" userId="8dcb9729-dceb-464e-8a8b-5291cb36e4a3" providerId="ADAL" clId="{5F7E51F0-5962-4DD5-A2A2-9EEBEF3B1FEC}" dt="2025-02-19T19:38:33.740" v="8937" actId="14100"/>
        <pc:sldMkLst>
          <pc:docMk/>
          <pc:sldMk cId="2712466534" sldId="264"/>
        </pc:sldMkLst>
        <pc:spChg chg="mod">
          <ac:chgData name="Gemeinde Wensin - Lenz, Jana" userId="8dcb9729-dceb-464e-8a8b-5291cb36e4a3" providerId="ADAL" clId="{5F7E51F0-5962-4DD5-A2A2-9EEBEF3B1FEC}" dt="2025-02-19T19:38:33.740" v="8937" actId="14100"/>
          <ac:spMkLst>
            <pc:docMk/>
            <pc:sldMk cId="2712466534" sldId="264"/>
            <ac:spMk id="2" creationId="{0E9CC5B4-8B63-D576-8F5E-8077B535340B}"/>
          </ac:spMkLst>
        </pc:spChg>
        <pc:spChg chg="mod ord">
          <ac:chgData name="Gemeinde Wensin - Lenz, Jana" userId="8dcb9729-dceb-464e-8a8b-5291cb36e4a3" providerId="ADAL" clId="{5F7E51F0-5962-4DD5-A2A2-9EEBEF3B1FEC}" dt="2025-02-18T16:21:47.379" v="2822" actId="26606"/>
          <ac:spMkLst>
            <pc:docMk/>
            <pc:sldMk cId="2712466534" sldId="264"/>
            <ac:spMk id="4" creationId="{A7695A94-E78A-7010-49D4-A95953B2B819}"/>
          </ac:spMkLst>
        </pc:spChg>
        <pc:spChg chg="mod ord">
          <ac:chgData name="Gemeinde Wensin - Lenz, Jana" userId="8dcb9729-dceb-464e-8a8b-5291cb36e4a3" providerId="ADAL" clId="{5F7E51F0-5962-4DD5-A2A2-9EEBEF3B1FEC}" dt="2025-02-18T16:21:47.379" v="2822" actId="26606"/>
          <ac:spMkLst>
            <pc:docMk/>
            <pc:sldMk cId="2712466534" sldId="264"/>
            <ac:spMk id="5" creationId="{94A311BB-7B1A-64F7-72F3-C9BA32EA4785}"/>
          </ac:spMkLst>
        </pc:spChg>
        <pc:spChg chg="mod ord">
          <ac:chgData name="Gemeinde Wensin - Lenz, Jana" userId="8dcb9729-dceb-464e-8a8b-5291cb36e4a3" providerId="ADAL" clId="{5F7E51F0-5962-4DD5-A2A2-9EEBEF3B1FEC}" dt="2025-02-18T16:21:47.379" v="2822" actId="26606"/>
          <ac:spMkLst>
            <pc:docMk/>
            <pc:sldMk cId="2712466534" sldId="264"/>
            <ac:spMk id="6" creationId="{550639FC-5EA2-DAAE-99D8-B57B8DE628C8}"/>
          </ac:spMkLst>
        </pc:spChg>
        <pc:spChg chg="add del mod ord">
          <ac:chgData name="Gemeinde Wensin - Lenz, Jana" userId="8dcb9729-dceb-464e-8a8b-5291cb36e4a3" providerId="ADAL" clId="{5F7E51F0-5962-4DD5-A2A2-9EEBEF3B1FEC}" dt="2025-02-19T19:38:04.436" v="8936" actId="20577"/>
          <ac:spMkLst>
            <pc:docMk/>
            <pc:sldMk cId="2712466534" sldId="264"/>
            <ac:spMk id="10" creationId="{C89231F7-4E59-B9B7-E903-15F29B9AD20D}"/>
          </ac:spMkLst>
        </pc:spChg>
        <pc:picChg chg="mod ord">
          <ac:chgData name="Gemeinde Wensin - Lenz, Jana" userId="8dcb9729-dceb-464e-8a8b-5291cb36e4a3" providerId="ADAL" clId="{5F7E51F0-5962-4DD5-A2A2-9EEBEF3B1FEC}" dt="2025-02-18T16:21:47.379" v="2822" actId="26606"/>
          <ac:picMkLst>
            <pc:docMk/>
            <pc:sldMk cId="2712466534" sldId="264"/>
            <ac:picMk id="7" creationId="{6DD835BA-1BF9-364B-86B7-2BAEC9AF1B98}"/>
          </ac:picMkLst>
        </pc:picChg>
        <pc:picChg chg="mod ord">
          <ac:chgData name="Gemeinde Wensin - Lenz, Jana" userId="8dcb9729-dceb-464e-8a8b-5291cb36e4a3" providerId="ADAL" clId="{5F7E51F0-5962-4DD5-A2A2-9EEBEF3B1FEC}" dt="2025-02-18T16:21:47.379" v="2822" actId="26606"/>
          <ac:picMkLst>
            <pc:docMk/>
            <pc:sldMk cId="2712466534" sldId="264"/>
            <ac:picMk id="8" creationId="{BEA645FE-CC9F-79F5-8FC5-4E7C9E177F17}"/>
          </ac:picMkLst>
        </pc:picChg>
      </pc:sldChg>
      <pc:sldChg chg="addSp delSp modSp add del mod setBg">
        <pc:chgData name="Gemeinde Wensin - Lenz, Jana" userId="8dcb9729-dceb-464e-8a8b-5291cb36e4a3" providerId="ADAL" clId="{5F7E51F0-5962-4DD5-A2A2-9EEBEF3B1FEC}" dt="2025-02-20T17:17:52.375" v="9484" actId="20577"/>
        <pc:sldMkLst>
          <pc:docMk/>
          <pc:sldMk cId="1784496978" sldId="265"/>
        </pc:sldMkLst>
        <pc:spChg chg="mod">
          <ac:chgData name="Gemeinde Wensin - Lenz, Jana" userId="8dcb9729-dceb-464e-8a8b-5291cb36e4a3" providerId="ADAL" clId="{5F7E51F0-5962-4DD5-A2A2-9EEBEF3B1FEC}" dt="2025-02-18T16:23:22.211" v="2835" actId="26606"/>
          <ac:spMkLst>
            <pc:docMk/>
            <pc:sldMk cId="1784496978" sldId="265"/>
            <ac:spMk id="2" creationId="{0E9CC5B4-8B63-D576-8F5E-8077B535340B}"/>
          </ac:spMkLst>
        </pc:spChg>
        <pc:spChg chg="mod ord">
          <ac:chgData name="Gemeinde Wensin - Lenz, Jana" userId="8dcb9729-dceb-464e-8a8b-5291cb36e4a3" providerId="ADAL" clId="{5F7E51F0-5962-4DD5-A2A2-9EEBEF3B1FEC}" dt="2025-02-18T16:23:22.211" v="2835" actId="26606"/>
          <ac:spMkLst>
            <pc:docMk/>
            <pc:sldMk cId="1784496978" sldId="265"/>
            <ac:spMk id="4" creationId="{A7695A94-E78A-7010-49D4-A95953B2B819}"/>
          </ac:spMkLst>
        </pc:spChg>
        <pc:spChg chg="mod ord">
          <ac:chgData name="Gemeinde Wensin - Lenz, Jana" userId="8dcb9729-dceb-464e-8a8b-5291cb36e4a3" providerId="ADAL" clId="{5F7E51F0-5962-4DD5-A2A2-9EEBEF3B1FEC}" dt="2025-02-18T16:23:22.211" v="2835" actId="26606"/>
          <ac:spMkLst>
            <pc:docMk/>
            <pc:sldMk cId="1784496978" sldId="265"/>
            <ac:spMk id="5" creationId="{94A311BB-7B1A-64F7-72F3-C9BA32EA4785}"/>
          </ac:spMkLst>
        </pc:spChg>
        <pc:spChg chg="mod ord">
          <ac:chgData name="Gemeinde Wensin - Lenz, Jana" userId="8dcb9729-dceb-464e-8a8b-5291cb36e4a3" providerId="ADAL" clId="{5F7E51F0-5962-4DD5-A2A2-9EEBEF3B1FEC}" dt="2025-02-18T16:23:22.211" v="2835" actId="26606"/>
          <ac:spMkLst>
            <pc:docMk/>
            <pc:sldMk cId="1784496978" sldId="265"/>
            <ac:spMk id="6" creationId="{550639FC-5EA2-DAAE-99D8-B57B8DE628C8}"/>
          </ac:spMkLst>
        </pc:spChg>
        <pc:spChg chg="mod ord">
          <ac:chgData name="Gemeinde Wensin - Lenz, Jana" userId="8dcb9729-dceb-464e-8a8b-5291cb36e4a3" providerId="ADAL" clId="{5F7E51F0-5962-4DD5-A2A2-9EEBEF3B1FEC}" dt="2025-02-20T17:17:52.375" v="9484" actId="20577"/>
          <ac:spMkLst>
            <pc:docMk/>
            <pc:sldMk cId="1784496978" sldId="265"/>
            <ac:spMk id="10" creationId="{C89231F7-4E59-B9B7-E903-15F29B9AD20D}"/>
          </ac:spMkLst>
        </pc:spChg>
        <pc:picChg chg="mod ord">
          <ac:chgData name="Gemeinde Wensin - Lenz, Jana" userId="8dcb9729-dceb-464e-8a8b-5291cb36e4a3" providerId="ADAL" clId="{5F7E51F0-5962-4DD5-A2A2-9EEBEF3B1FEC}" dt="2025-02-18T16:23:22.211" v="2835" actId="26606"/>
          <ac:picMkLst>
            <pc:docMk/>
            <pc:sldMk cId="1784496978" sldId="265"/>
            <ac:picMk id="7" creationId="{6DD835BA-1BF9-364B-86B7-2BAEC9AF1B98}"/>
          </ac:picMkLst>
        </pc:picChg>
        <pc:picChg chg="mod ord">
          <ac:chgData name="Gemeinde Wensin - Lenz, Jana" userId="8dcb9729-dceb-464e-8a8b-5291cb36e4a3" providerId="ADAL" clId="{5F7E51F0-5962-4DD5-A2A2-9EEBEF3B1FEC}" dt="2025-02-18T16:23:22.211" v="2835" actId="26606"/>
          <ac:picMkLst>
            <pc:docMk/>
            <pc:sldMk cId="1784496978" sldId="265"/>
            <ac:picMk id="8" creationId="{BEA645FE-CC9F-79F5-8FC5-4E7C9E177F17}"/>
          </ac:picMkLst>
        </pc:picChg>
      </pc:sldChg>
      <pc:sldChg chg="modSp add mod">
        <pc:chgData name="Gemeinde Wensin - Lenz, Jana" userId="8dcb9729-dceb-464e-8a8b-5291cb36e4a3" providerId="ADAL" clId="{5F7E51F0-5962-4DD5-A2A2-9EEBEF3B1FEC}" dt="2025-02-18T16:37:14.474" v="3624" actId="313"/>
        <pc:sldMkLst>
          <pc:docMk/>
          <pc:sldMk cId="353009764" sldId="266"/>
        </pc:sldMkLst>
        <pc:spChg chg="mod">
          <ac:chgData name="Gemeinde Wensin - Lenz, Jana" userId="8dcb9729-dceb-464e-8a8b-5291cb36e4a3" providerId="ADAL" clId="{5F7E51F0-5962-4DD5-A2A2-9EEBEF3B1FEC}" dt="2025-02-18T16:37:14.474" v="3624" actId="313"/>
          <ac:spMkLst>
            <pc:docMk/>
            <pc:sldMk cId="353009764" sldId="266"/>
            <ac:spMk id="10" creationId="{C89231F7-4E59-B9B7-E903-15F29B9AD20D}"/>
          </ac:spMkLst>
        </pc:spChg>
      </pc:sldChg>
      <pc:sldChg chg="modSp add del mod">
        <pc:chgData name="Gemeinde Wensin - Lenz, Jana" userId="8dcb9729-dceb-464e-8a8b-5291cb36e4a3" providerId="ADAL" clId="{5F7E51F0-5962-4DD5-A2A2-9EEBEF3B1FEC}" dt="2025-02-19T15:34:12.690" v="7894" actId="2696"/>
        <pc:sldMkLst>
          <pc:docMk/>
          <pc:sldMk cId="3619317645" sldId="267"/>
        </pc:sldMkLst>
      </pc:sldChg>
      <pc:sldChg chg="modSp add mod modNotesTx">
        <pc:chgData name="Gemeinde Wensin - Lenz, Jana" userId="8dcb9729-dceb-464e-8a8b-5291cb36e4a3" providerId="ADAL" clId="{5F7E51F0-5962-4DD5-A2A2-9EEBEF3B1FEC}" dt="2025-02-20T17:19:13.215" v="9499" actId="20577"/>
        <pc:sldMkLst>
          <pc:docMk/>
          <pc:sldMk cId="2609668370" sldId="268"/>
        </pc:sldMkLst>
        <pc:spChg chg="mod">
          <ac:chgData name="Gemeinde Wensin - Lenz, Jana" userId="8dcb9729-dceb-464e-8a8b-5291cb36e4a3" providerId="ADAL" clId="{5F7E51F0-5962-4DD5-A2A2-9EEBEF3B1FEC}" dt="2025-02-20T17:19:13.215" v="9499" actId="20577"/>
          <ac:spMkLst>
            <pc:docMk/>
            <pc:sldMk cId="2609668370" sldId="268"/>
            <ac:spMk id="10" creationId="{C89231F7-4E59-B9B7-E903-15F29B9AD20D}"/>
          </ac:spMkLst>
        </pc:spChg>
      </pc:sldChg>
      <pc:sldChg chg="modSp add mod">
        <pc:chgData name="Gemeinde Wensin - Lenz, Jana" userId="8dcb9729-dceb-464e-8a8b-5291cb36e4a3" providerId="ADAL" clId="{5F7E51F0-5962-4DD5-A2A2-9EEBEF3B1FEC}" dt="2025-02-19T15:40:14.833" v="7946" actId="20577"/>
        <pc:sldMkLst>
          <pc:docMk/>
          <pc:sldMk cId="2064541564" sldId="269"/>
        </pc:sldMkLst>
        <pc:spChg chg="mod">
          <ac:chgData name="Gemeinde Wensin - Lenz, Jana" userId="8dcb9729-dceb-464e-8a8b-5291cb36e4a3" providerId="ADAL" clId="{5F7E51F0-5962-4DD5-A2A2-9EEBEF3B1FEC}" dt="2025-02-18T16:57:14.575" v="4826" actId="14100"/>
          <ac:spMkLst>
            <pc:docMk/>
            <pc:sldMk cId="2064541564" sldId="269"/>
            <ac:spMk id="2" creationId="{0E9CC5B4-8B63-D576-8F5E-8077B535340B}"/>
          </ac:spMkLst>
        </pc:spChg>
        <pc:spChg chg="mod">
          <ac:chgData name="Gemeinde Wensin - Lenz, Jana" userId="8dcb9729-dceb-464e-8a8b-5291cb36e4a3" providerId="ADAL" clId="{5F7E51F0-5962-4DD5-A2A2-9EEBEF3B1FEC}" dt="2025-02-19T15:40:14.833" v="7946" actId="20577"/>
          <ac:spMkLst>
            <pc:docMk/>
            <pc:sldMk cId="2064541564" sldId="269"/>
            <ac:spMk id="10" creationId="{C89231F7-4E59-B9B7-E903-15F29B9AD20D}"/>
          </ac:spMkLst>
        </pc:spChg>
      </pc:sldChg>
      <pc:sldChg chg="addSp delSp modSp add mod">
        <pc:chgData name="Gemeinde Wensin - Lenz, Jana" userId="8dcb9729-dceb-464e-8a8b-5291cb36e4a3" providerId="ADAL" clId="{5F7E51F0-5962-4DD5-A2A2-9EEBEF3B1FEC}" dt="2025-02-19T13:56:05.542" v="5687" actId="20577"/>
        <pc:sldMkLst>
          <pc:docMk/>
          <pc:sldMk cId="695555747" sldId="270"/>
        </pc:sldMkLst>
        <pc:spChg chg="mod">
          <ac:chgData name="Gemeinde Wensin - Lenz, Jana" userId="8dcb9729-dceb-464e-8a8b-5291cb36e4a3" providerId="ADAL" clId="{5F7E51F0-5962-4DD5-A2A2-9EEBEF3B1FEC}" dt="2025-02-18T16:57:54.104" v="4872" actId="20577"/>
          <ac:spMkLst>
            <pc:docMk/>
            <pc:sldMk cId="695555747" sldId="270"/>
            <ac:spMk id="2" creationId="{0E9CC5B4-8B63-D576-8F5E-8077B535340B}"/>
          </ac:spMkLst>
        </pc:spChg>
        <pc:spChg chg="add del mod">
          <ac:chgData name="Gemeinde Wensin - Lenz, Jana" userId="8dcb9729-dceb-464e-8a8b-5291cb36e4a3" providerId="ADAL" clId="{5F7E51F0-5962-4DD5-A2A2-9EEBEF3B1FEC}" dt="2025-02-19T13:56:05.542" v="5687" actId="20577"/>
          <ac:spMkLst>
            <pc:docMk/>
            <pc:sldMk cId="695555747" sldId="270"/>
            <ac:spMk id="10" creationId="{C89231F7-4E59-B9B7-E903-15F29B9AD20D}"/>
          </ac:spMkLst>
        </pc:spChg>
      </pc:sldChg>
      <pc:sldChg chg="modSp add mod">
        <pc:chgData name="Gemeinde Wensin - Lenz, Jana" userId="8dcb9729-dceb-464e-8a8b-5291cb36e4a3" providerId="ADAL" clId="{5F7E51F0-5962-4DD5-A2A2-9EEBEF3B1FEC}" dt="2025-02-19T15:44:20.758" v="7955" actId="5793"/>
        <pc:sldMkLst>
          <pc:docMk/>
          <pc:sldMk cId="4198591868" sldId="271"/>
        </pc:sldMkLst>
        <pc:spChg chg="mod">
          <ac:chgData name="Gemeinde Wensin - Lenz, Jana" userId="8dcb9729-dceb-464e-8a8b-5291cb36e4a3" providerId="ADAL" clId="{5F7E51F0-5962-4DD5-A2A2-9EEBEF3B1FEC}" dt="2025-02-19T15:44:20.758" v="7955" actId="5793"/>
          <ac:spMkLst>
            <pc:docMk/>
            <pc:sldMk cId="4198591868" sldId="271"/>
            <ac:spMk id="10" creationId="{C89231F7-4E59-B9B7-E903-15F29B9AD20D}"/>
          </ac:spMkLst>
        </pc:spChg>
      </pc:sldChg>
      <pc:sldChg chg="addSp modSp add mod modClrScheme chgLayout">
        <pc:chgData name="Gemeinde Wensin - Lenz, Jana" userId="8dcb9729-dceb-464e-8a8b-5291cb36e4a3" providerId="ADAL" clId="{5F7E51F0-5962-4DD5-A2A2-9EEBEF3B1FEC}" dt="2025-02-19T14:08:29.500" v="6035" actId="20577"/>
        <pc:sldMkLst>
          <pc:docMk/>
          <pc:sldMk cId="3626133120" sldId="272"/>
        </pc:sldMkLst>
        <pc:spChg chg="mod ord">
          <ac:chgData name="Gemeinde Wensin - Lenz, Jana" userId="8dcb9729-dceb-464e-8a8b-5291cb36e4a3" providerId="ADAL" clId="{5F7E51F0-5962-4DD5-A2A2-9EEBEF3B1FEC}" dt="2025-02-19T13:56:53.547" v="5760" actId="20577"/>
          <ac:spMkLst>
            <pc:docMk/>
            <pc:sldMk cId="3626133120" sldId="272"/>
            <ac:spMk id="2" creationId="{0E9CC5B4-8B63-D576-8F5E-8077B535340B}"/>
          </ac:spMkLst>
        </pc:spChg>
        <pc:spChg chg="add mod ord">
          <ac:chgData name="Gemeinde Wensin - Lenz, Jana" userId="8dcb9729-dceb-464e-8a8b-5291cb36e4a3" providerId="ADAL" clId="{5F7E51F0-5962-4DD5-A2A2-9EEBEF3B1FEC}" dt="2025-02-19T13:58:32.774" v="5846" actId="1076"/>
          <ac:spMkLst>
            <pc:docMk/>
            <pc:sldMk cId="3626133120" sldId="272"/>
            <ac:spMk id="3" creationId="{2A0E768C-4858-4AC6-CE16-6DF79DB49729}"/>
          </ac:spMkLst>
        </pc:spChg>
        <pc:spChg chg="mod ord">
          <ac:chgData name="Gemeinde Wensin - Lenz, Jana" userId="8dcb9729-dceb-464e-8a8b-5291cb36e4a3" providerId="ADAL" clId="{5F7E51F0-5962-4DD5-A2A2-9EEBEF3B1FEC}" dt="2025-02-18T17:09:42.897" v="5683" actId="700"/>
          <ac:spMkLst>
            <pc:docMk/>
            <pc:sldMk cId="3626133120" sldId="272"/>
            <ac:spMk id="4" creationId="{A7695A94-E78A-7010-49D4-A95953B2B819}"/>
          </ac:spMkLst>
        </pc:spChg>
        <pc:spChg chg="mod ord">
          <ac:chgData name="Gemeinde Wensin - Lenz, Jana" userId="8dcb9729-dceb-464e-8a8b-5291cb36e4a3" providerId="ADAL" clId="{5F7E51F0-5962-4DD5-A2A2-9EEBEF3B1FEC}" dt="2025-02-18T17:09:42.897" v="5683" actId="700"/>
          <ac:spMkLst>
            <pc:docMk/>
            <pc:sldMk cId="3626133120" sldId="272"/>
            <ac:spMk id="5" creationId="{94A311BB-7B1A-64F7-72F3-C9BA32EA4785}"/>
          </ac:spMkLst>
        </pc:spChg>
        <pc:spChg chg="mod ord">
          <ac:chgData name="Gemeinde Wensin - Lenz, Jana" userId="8dcb9729-dceb-464e-8a8b-5291cb36e4a3" providerId="ADAL" clId="{5F7E51F0-5962-4DD5-A2A2-9EEBEF3B1FEC}" dt="2025-02-18T17:09:42.897" v="5683" actId="700"/>
          <ac:spMkLst>
            <pc:docMk/>
            <pc:sldMk cId="3626133120" sldId="272"/>
            <ac:spMk id="6" creationId="{550639FC-5EA2-DAAE-99D8-B57B8DE628C8}"/>
          </ac:spMkLst>
        </pc:spChg>
        <pc:spChg chg="add mod ord">
          <ac:chgData name="Gemeinde Wensin - Lenz, Jana" userId="8dcb9729-dceb-464e-8a8b-5291cb36e4a3" providerId="ADAL" clId="{5F7E51F0-5962-4DD5-A2A2-9EEBEF3B1FEC}" dt="2025-02-19T13:58:53.821" v="5849" actId="692"/>
          <ac:spMkLst>
            <pc:docMk/>
            <pc:sldMk cId="3626133120" sldId="272"/>
            <ac:spMk id="9" creationId="{6399D56C-4FA8-70B1-88DB-0FADBFA760CC}"/>
          </ac:spMkLst>
        </pc:spChg>
        <pc:spChg chg="mod ord">
          <ac:chgData name="Gemeinde Wensin - Lenz, Jana" userId="8dcb9729-dceb-464e-8a8b-5291cb36e4a3" providerId="ADAL" clId="{5F7E51F0-5962-4DD5-A2A2-9EEBEF3B1FEC}" dt="2025-02-19T14:08:29.500" v="6035" actId="20577"/>
          <ac:spMkLst>
            <pc:docMk/>
            <pc:sldMk cId="3626133120" sldId="272"/>
            <ac:spMk id="10" creationId="{C89231F7-4E59-B9B7-E903-15F29B9AD20D}"/>
          </ac:spMkLst>
        </pc:spChg>
        <pc:spChg chg="add mod ord">
          <ac:chgData name="Gemeinde Wensin - Lenz, Jana" userId="8dcb9729-dceb-464e-8a8b-5291cb36e4a3" providerId="ADAL" clId="{5F7E51F0-5962-4DD5-A2A2-9EEBEF3B1FEC}" dt="2025-02-19T14:02:27.937" v="5991" actId="20577"/>
          <ac:spMkLst>
            <pc:docMk/>
            <pc:sldMk cId="3626133120" sldId="272"/>
            <ac:spMk id="11" creationId="{B56E7911-B777-8F0E-4999-265EA92F46BF}"/>
          </ac:spMkLst>
        </pc:spChg>
      </pc:sldChg>
      <pc:sldChg chg="addSp delSp modSp new mod setBg modClrScheme delDesignElem chgLayout">
        <pc:chgData name="Gemeinde Wensin - Lenz, Jana" userId="8dcb9729-dceb-464e-8a8b-5291cb36e4a3" providerId="ADAL" clId="{5F7E51F0-5962-4DD5-A2A2-9EEBEF3B1FEC}" dt="2025-02-19T14:24:34.465" v="6136" actId="1076"/>
        <pc:sldMkLst>
          <pc:docMk/>
          <pc:sldMk cId="112350336" sldId="273"/>
        </pc:sldMkLst>
        <pc:spChg chg="mod ord">
          <ac:chgData name="Gemeinde Wensin - Lenz, Jana" userId="8dcb9729-dceb-464e-8a8b-5291cb36e4a3" providerId="ADAL" clId="{5F7E51F0-5962-4DD5-A2A2-9EEBEF3B1FEC}" dt="2025-02-19T14:24:00.629" v="6113" actId="700"/>
          <ac:spMkLst>
            <pc:docMk/>
            <pc:sldMk cId="112350336" sldId="273"/>
            <ac:spMk id="2" creationId="{6BAF7C04-D122-64F0-F483-4A3A1619ED32}"/>
          </ac:spMkLst>
        </pc:spChg>
        <pc:spChg chg="mod ord">
          <ac:chgData name="Gemeinde Wensin - Lenz, Jana" userId="8dcb9729-dceb-464e-8a8b-5291cb36e4a3" providerId="ADAL" clId="{5F7E51F0-5962-4DD5-A2A2-9EEBEF3B1FEC}" dt="2025-02-19T14:24:00.629" v="6113" actId="700"/>
          <ac:spMkLst>
            <pc:docMk/>
            <pc:sldMk cId="112350336" sldId="273"/>
            <ac:spMk id="3" creationId="{D13346B7-6D63-0094-47DF-46D5B14762E0}"/>
          </ac:spMkLst>
        </pc:spChg>
        <pc:spChg chg="mod ord">
          <ac:chgData name="Gemeinde Wensin - Lenz, Jana" userId="8dcb9729-dceb-464e-8a8b-5291cb36e4a3" providerId="ADAL" clId="{5F7E51F0-5962-4DD5-A2A2-9EEBEF3B1FEC}" dt="2025-02-19T14:24:00.629" v="6113" actId="700"/>
          <ac:spMkLst>
            <pc:docMk/>
            <pc:sldMk cId="112350336" sldId="273"/>
            <ac:spMk id="4" creationId="{2F4C905C-2ACC-1D6D-6403-BDD1059C1BEB}"/>
          </ac:spMkLst>
        </pc:spChg>
        <pc:spChg chg="add mod ord">
          <ac:chgData name="Gemeinde Wensin - Lenz, Jana" userId="8dcb9729-dceb-464e-8a8b-5291cb36e4a3" providerId="ADAL" clId="{5F7E51F0-5962-4DD5-A2A2-9EEBEF3B1FEC}" dt="2025-02-19T14:24:20.437" v="6133" actId="20577"/>
          <ac:spMkLst>
            <pc:docMk/>
            <pc:sldMk cId="112350336" sldId="273"/>
            <ac:spMk id="8" creationId="{CBF0C187-D0B0-E4C3-7598-6E2B4D0709C8}"/>
          </ac:spMkLst>
        </pc:spChg>
        <pc:spChg chg="add del mod ord">
          <ac:chgData name="Gemeinde Wensin - Lenz, Jana" userId="8dcb9729-dceb-464e-8a8b-5291cb36e4a3" providerId="ADAL" clId="{5F7E51F0-5962-4DD5-A2A2-9EEBEF3B1FEC}" dt="2025-02-19T14:24:00.629" v="6113" actId="700"/>
          <ac:spMkLst>
            <pc:docMk/>
            <pc:sldMk cId="112350336" sldId="273"/>
            <ac:spMk id="9" creationId="{97254D50-F1AD-E40D-8A1E-A754F4961A65}"/>
          </ac:spMkLst>
        </pc:spChg>
        <pc:spChg chg="add del mod ord">
          <ac:chgData name="Gemeinde Wensin - Lenz, Jana" userId="8dcb9729-dceb-464e-8a8b-5291cb36e4a3" providerId="ADAL" clId="{5F7E51F0-5962-4DD5-A2A2-9EEBEF3B1FEC}" dt="2025-02-19T14:23:58.019" v="6111" actId="700"/>
          <ac:spMkLst>
            <pc:docMk/>
            <pc:sldMk cId="112350336" sldId="273"/>
            <ac:spMk id="10" creationId="{1FA2685B-FC39-B7D4-D407-A056B8918755}"/>
          </ac:spMkLst>
        </pc:spChg>
        <pc:spChg chg="add del mod ord">
          <ac:chgData name="Gemeinde Wensin - Lenz, Jana" userId="8dcb9729-dceb-464e-8a8b-5291cb36e4a3" providerId="ADAL" clId="{5F7E51F0-5962-4DD5-A2A2-9EEBEF3B1FEC}" dt="2025-02-19T14:23:57.018" v="6110" actId="700"/>
          <ac:spMkLst>
            <pc:docMk/>
            <pc:sldMk cId="112350336" sldId="273"/>
            <ac:spMk id="11" creationId="{7AA333B2-DBBF-CF3F-CCC2-0393074CFA4C}"/>
          </ac:spMkLst>
        </pc:spChg>
        <pc:spChg chg="add del mod ord">
          <ac:chgData name="Gemeinde Wensin - Lenz, Jana" userId="8dcb9729-dceb-464e-8a8b-5291cb36e4a3" providerId="ADAL" clId="{5F7E51F0-5962-4DD5-A2A2-9EEBEF3B1FEC}" dt="2025-02-19T14:23:57.018" v="6110" actId="700"/>
          <ac:spMkLst>
            <pc:docMk/>
            <pc:sldMk cId="112350336" sldId="273"/>
            <ac:spMk id="12" creationId="{CCA349FF-2709-26DB-9769-1CD37AF65BD1}"/>
          </ac:spMkLst>
        </pc:spChg>
        <pc:spChg chg="add del">
          <ac:chgData name="Gemeinde Wensin - Lenz, Jana" userId="8dcb9729-dceb-464e-8a8b-5291cb36e4a3" providerId="ADAL" clId="{5F7E51F0-5962-4DD5-A2A2-9EEBEF3B1FEC}" dt="2025-02-19T14:24:00.629" v="6113" actId="700"/>
          <ac:spMkLst>
            <pc:docMk/>
            <pc:sldMk cId="112350336" sldId="273"/>
            <ac:spMk id="13" creationId="{7ADD6C35-4B10-4BFC-BAD6-56B49A790F4B}"/>
          </ac:spMkLst>
        </pc:spChg>
        <pc:grpChg chg="add del">
          <ac:chgData name="Gemeinde Wensin - Lenz, Jana" userId="8dcb9729-dceb-464e-8a8b-5291cb36e4a3" providerId="ADAL" clId="{5F7E51F0-5962-4DD5-A2A2-9EEBEF3B1FEC}" dt="2025-02-19T14:24:00.629" v="6113" actId="700"/>
          <ac:grpSpMkLst>
            <pc:docMk/>
            <pc:sldMk cId="112350336" sldId="273"/>
            <ac:grpSpMk id="15" creationId="{32AFDD1C-2418-460A-B0D3-EEF55EC823F5}"/>
          </ac:grpSpMkLst>
        </pc:grpChg>
        <pc:grpChg chg="add del">
          <ac:chgData name="Gemeinde Wensin - Lenz, Jana" userId="8dcb9729-dceb-464e-8a8b-5291cb36e4a3" providerId="ADAL" clId="{5F7E51F0-5962-4DD5-A2A2-9EEBEF3B1FEC}" dt="2025-02-19T14:24:00.629" v="6113" actId="700"/>
          <ac:grpSpMkLst>
            <pc:docMk/>
            <pc:sldMk cId="112350336" sldId="273"/>
            <ac:grpSpMk id="21" creationId="{61D22245-3D67-419C-A6B5-DD0EB0D83990}"/>
          </ac:grpSpMkLst>
        </pc:grpChg>
        <pc:picChg chg="add mod">
          <ac:chgData name="Gemeinde Wensin - Lenz, Jana" userId="8dcb9729-dceb-464e-8a8b-5291cb36e4a3" providerId="ADAL" clId="{5F7E51F0-5962-4DD5-A2A2-9EEBEF3B1FEC}" dt="2025-02-19T14:24:34.465" v="6136" actId="1076"/>
          <ac:picMkLst>
            <pc:docMk/>
            <pc:sldMk cId="112350336" sldId="273"/>
            <ac:picMk id="6" creationId="{563A74FE-FA2F-1F9A-4B09-9B1BAB70510D}"/>
          </ac:picMkLst>
        </pc:picChg>
        <pc:picChg chg="add mod ord">
          <ac:chgData name="Gemeinde Wensin - Lenz, Jana" userId="8dcb9729-dceb-464e-8a8b-5291cb36e4a3" providerId="ADAL" clId="{5F7E51F0-5962-4DD5-A2A2-9EEBEF3B1FEC}" dt="2025-02-19T14:22:21.803" v="6045" actId="26606"/>
          <ac:picMkLst>
            <pc:docMk/>
            <pc:sldMk cId="112350336" sldId="273"/>
            <ac:picMk id="7" creationId="{1A89AA7F-C5BB-ED66-79BE-E57A42B04D1B}"/>
          </ac:picMkLst>
        </pc:picChg>
      </pc:sldChg>
      <pc:sldChg chg="addSp delSp modSp new mod">
        <pc:chgData name="Gemeinde Wensin - Lenz, Jana" userId="8dcb9729-dceb-464e-8a8b-5291cb36e4a3" providerId="ADAL" clId="{5F7E51F0-5962-4DD5-A2A2-9EEBEF3B1FEC}" dt="2025-02-19T14:34:10.481" v="6316" actId="1076"/>
        <pc:sldMkLst>
          <pc:docMk/>
          <pc:sldMk cId="2643042426" sldId="274"/>
        </pc:sldMkLst>
        <pc:spChg chg="mod">
          <ac:chgData name="Gemeinde Wensin - Lenz, Jana" userId="8dcb9729-dceb-464e-8a8b-5291cb36e4a3" providerId="ADAL" clId="{5F7E51F0-5962-4DD5-A2A2-9EEBEF3B1FEC}" dt="2025-02-19T14:30:12.089" v="6176" actId="20577"/>
          <ac:spMkLst>
            <pc:docMk/>
            <pc:sldMk cId="2643042426" sldId="274"/>
            <ac:spMk id="2" creationId="{9CB036C2-F781-929C-ACE7-E1FFACF6702C}"/>
          </ac:spMkLst>
        </pc:spChg>
        <pc:spChg chg="del">
          <ac:chgData name="Gemeinde Wensin - Lenz, Jana" userId="8dcb9729-dceb-464e-8a8b-5291cb36e4a3" providerId="ADAL" clId="{5F7E51F0-5962-4DD5-A2A2-9EEBEF3B1FEC}" dt="2025-02-19T14:30:17.564" v="6177" actId="22"/>
          <ac:spMkLst>
            <pc:docMk/>
            <pc:sldMk cId="2643042426" sldId="274"/>
            <ac:spMk id="3" creationId="{A7DA75C5-10D7-28C8-76E8-453D9FC64DB2}"/>
          </ac:spMkLst>
        </pc:spChg>
        <pc:spChg chg="add del">
          <ac:chgData name="Gemeinde Wensin - Lenz, Jana" userId="8dcb9729-dceb-464e-8a8b-5291cb36e4a3" providerId="ADAL" clId="{5F7E51F0-5962-4DD5-A2A2-9EEBEF3B1FEC}" dt="2025-02-19T14:32:25.017" v="6186" actId="22"/>
          <ac:spMkLst>
            <pc:docMk/>
            <pc:sldMk cId="2643042426" sldId="274"/>
            <ac:spMk id="11" creationId="{D43F6447-DAD1-6181-F3FD-B2769BAD2F96}"/>
          </ac:spMkLst>
        </pc:spChg>
        <pc:spChg chg="add del mod">
          <ac:chgData name="Gemeinde Wensin - Lenz, Jana" userId="8dcb9729-dceb-464e-8a8b-5291cb36e4a3" providerId="ADAL" clId="{5F7E51F0-5962-4DD5-A2A2-9EEBEF3B1FEC}" dt="2025-02-19T14:32:46.657" v="6190" actId="22"/>
          <ac:spMkLst>
            <pc:docMk/>
            <pc:sldMk cId="2643042426" sldId="274"/>
            <ac:spMk id="13" creationId="{8B8B2793-4311-F039-5B8C-7A9E38E9F1B4}"/>
          </ac:spMkLst>
        </pc:spChg>
        <pc:spChg chg="add mod">
          <ac:chgData name="Gemeinde Wensin - Lenz, Jana" userId="8dcb9729-dceb-464e-8a8b-5291cb36e4a3" providerId="ADAL" clId="{5F7E51F0-5962-4DD5-A2A2-9EEBEF3B1FEC}" dt="2025-02-19T14:34:10.481" v="6316" actId="1076"/>
          <ac:spMkLst>
            <pc:docMk/>
            <pc:sldMk cId="2643042426" sldId="274"/>
            <ac:spMk id="14" creationId="{01FB08E8-D0B9-956F-4B02-E46D6AC9BC78}"/>
          </ac:spMkLst>
        </pc:spChg>
        <pc:picChg chg="add mod ord">
          <ac:chgData name="Gemeinde Wensin - Lenz, Jana" userId="8dcb9729-dceb-464e-8a8b-5291cb36e4a3" providerId="ADAL" clId="{5F7E51F0-5962-4DD5-A2A2-9EEBEF3B1FEC}" dt="2025-02-19T14:30:34.761" v="6180" actId="14100"/>
          <ac:picMkLst>
            <pc:docMk/>
            <pc:sldMk cId="2643042426" sldId="274"/>
            <ac:picMk id="8" creationId="{E46F5CB1-3EED-9224-02E4-B3C3D7526798}"/>
          </ac:picMkLst>
        </pc:picChg>
        <pc:picChg chg="add mod">
          <ac:chgData name="Gemeinde Wensin - Lenz, Jana" userId="8dcb9729-dceb-464e-8a8b-5291cb36e4a3" providerId="ADAL" clId="{5F7E51F0-5962-4DD5-A2A2-9EEBEF3B1FEC}" dt="2025-02-19T14:30:55.077" v="6182" actId="1076"/>
          <ac:picMkLst>
            <pc:docMk/>
            <pc:sldMk cId="2643042426" sldId="274"/>
            <ac:picMk id="9" creationId="{5A2EB80D-7B7E-0FF9-964F-291E173AF14A}"/>
          </ac:picMkLst>
        </pc:picChg>
      </pc:sldChg>
      <pc:sldChg chg="addSp delSp modSp add mod ord">
        <pc:chgData name="Gemeinde Wensin - Lenz, Jana" userId="8dcb9729-dceb-464e-8a8b-5291cb36e4a3" providerId="ADAL" clId="{5F7E51F0-5962-4DD5-A2A2-9EEBEF3B1FEC}" dt="2025-02-19T18:28:25.650" v="8467"/>
        <pc:sldMkLst>
          <pc:docMk/>
          <pc:sldMk cId="1052687369" sldId="275"/>
        </pc:sldMkLst>
        <pc:spChg chg="mod">
          <ac:chgData name="Gemeinde Wensin - Lenz, Jana" userId="8dcb9729-dceb-464e-8a8b-5291cb36e4a3" providerId="ADAL" clId="{5F7E51F0-5962-4DD5-A2A2-9EEBEF3B1FEC}" dt="2025-02-19T14:35:01.222" v="6325" actId="20577"/>
          <ac:spMkLst>
            <pc:docMk/>
            <pc:sldMk cId="1052687369" sldId="275"/>
            <ac:spMk id="2" creationId="{9CB036C2-F781-929C-ACE7-E1FFACF6702C}"/>
          </ac:spMkLst>
        </pc:spChg>
        <pc:spChg chg="add mod">
          <ac:chgData name="Gemeinde Wensin - Lenz, Jana" userId="8dcb9729-dceb-464e-8a8b-5291cb36e4a3" providerId="ADAL" clId="{5F7E51F0-5962-4DD5-A2A2-9EEBEF3B1FEC}" dt="2025-02-19T14:35:58.830" v="6418" actId="14100"/>
          <ac:spMkLst>
            <pc:docMk/>
            <pc:sldMk cId="1052687369" sldId="275"/>
            <ac:spMk id="7" creationId="{9B80CE22-ED1F-97DB-6099-17EF9A27EC61}"/>
          </ac:spMkLst>
        </pc:spChg>
        <pc:spChg chg="del mod">
          <ac:chgData name="Gemeinde Wensin - Lenz, Jana" userId="8dcb9729-dceb-464e-8a8b-5291cb36e4a3" providerId="ADAL" clId="{5F7E51F0-5962-4DD5-A2A2-9EEBEF3B1FEC}" dt="2025-02-19T14:36:05.818" v="6420" actId="478"/>
          <ac:spMkLst>
            <pc:docMk/>
            <pc:sldMk cId="1052687369" sldId="275"/>
            <ac:spMk id="14" creationId="{01FB08E8-D0B9-956F-4B02-E46D6AC9BC78}"/>
          </ac:spMkLst>
        </pc:spChg>
        <pc:picChg chg="del">
          <ac:chgData name="Gemeinde Wensin - Lenz, Jana" userId="8dcb9729-dceb-464e-8a8b-5291cb36e4a3" providerId="ADAL" clId="{5F7E51F0-5962-4DD5-A2A2-9EEBEF3B1FEC}" dt="2025-02-19T14:34:47.737" v="6319" actId="478"/>
          <ac:picMkLst>
            <pc:docMk/>
            <pc:sldMk cId="1052687369" sldId="275"/>
            <ac:picMk id="8" creationId="{E46F5CB1-3EED-9224-02E4-B3C3D7526798}"/>
          </ac:picMkLst>
        </pc:picChg>
      </pc:sldChg>
      <pc:sldChg chg="addSp delSp modSp add mod ord">
        <pc:chgData name="Gemeinde Wensin - Lenz, Jana" userId="8dcb9729-dceb-464e-8a8b-5291cb36e4a3" providerId="ADAL" clId="{5F7E51F0-5962-4DD5-A2A2-9EEBEF3B1FEC}" dt="2025-02-19T18:30:48.564" v="8468" actId="20577"/>
        <pc:sldMkLst>
          <pc:docMk/>
          <pc:sldMk cId="2175012698" sldId="276"/>
        </pc:sldMkLst>
        <pc:spChg chg="mod">
          <ac:chgData name="Gemeinde Wensin - Lenz, Jana" userId="8dcb9729-dceb-464e-8a8b-5291cb36e4a3" providerId="ADAL" clId="{5F7E51F0-5962-4DD5-A2A2-9EEBEF3B1FEC}" dt="2025-02-19T18:30:48.564" v="8468" actId="20577"/>
          <ac:spMkLst>
            <pc:docMk/>
            <pc:sldMk cId="2175012698" sldId="276"/>
            <ac:spMk id="2" creationId="{9CB036C2-F781-929C-ACE7-E1FFACF6702C}"/>
          </ac:spMkLst>
        </pc:spChg>
        <pc:spChg chg="add mod">
          <ac:chgData name="Gemeinde Wensin - Lenz, Jana" userId="8dcb9729-dceb-464e-8a8b-5291cb36e4a3" providerId="ADAL" clId="{5F7E51F0-5962-4DD5-A2A2-9EEBEF3B1FEC}" dt="2025-02-19T14:38:17.023" v="6559" actId="20577"/>
          <ac:spMkLst>
            <pc:docMk/>
            <pc:sldMk cId="2175012698" sldId="276"/>
            <ac:spMk id="7" creationId="{476A6DE2-285E-3F32-10A0-17B2DFAA4A16}"/>
          </ac:spMkLst>
        </pc:spChg>
        <pc:spChg chg="del">
          <ac:chgData name="Gemeinde Wensin - Lenz, Jana" userId="8dcb9729-dceb-464e-8a8b-5291cb36e4a3" providerId="ADAL" clId="{5F7E51F0-5962-4DD5-A2A2-9EEBEF3B1FEC}" dt="2025-02-19T14:36:30.682" v="6421" actId="478"/>
          <ac:spMkLst>
            <pc:docMk/>
            <pc:sldMk cId="2175012698" sldId="276"/>
            <ac:spMk id="14" creationId="{01FB08E8-D0B9-956F-4B02-E46D6AC9BC78}"/>
          </ac:spMkLst>
        </pc:spChg>
        <pc:picChg chg="del">
          <ac:chgData name="Gemeinde Wensin - Lenz, Jana" userId="8dcb9729-dceb-464e-8a8b-5291cb36e4a3" providerId="ADAL" clId="{5F7E51F0-5962-4DD5-A2A2-9EEBEF3B1FEC}" dt="2025-02-19T14:37:49.088" v="6479" actId="478"/>
          <ac:picMkLst>
            <pc:docMk/>
            <pc:sldMk cId="2175012698" sldId="276"/>
            <ac:picMk id="8" creationId="{E46F5CB1-3EED-9224-02E4-B3C3D7526798}"/>
          </ac:picMkLst>
        </pc:picChg>
      </pc:sldChg>
      <pc:sldChg chg="modSp add mod">
        <pc:chgData name="Gemeinde Wensin - Lenz, Jana" userId="8dcb9729-dceb-464e-8a8b-5291cb36e4a3" providerId="ADAL" clId="{5F7E51F0-5962-4DD5-A2A2-9EEBEF3B1FEC}" dt="2025-02-19T18:46:29.470" v="8562" actId="20577"/>
        <pc:sldMkLst>
          <pc:docMk/>
          <pc:sldMk cId="1777198344" sldId="277"/>
        </pc:sldMkLst>
        <pc:spChg chg="mod">
          <ac:chgData name="Gemeinde Wensin - Lenz, Jana" userId="8dcb9729-dceb-464e-8a8b-5291cb36e4a3" providerId="ADAL" clId="{5F7E51F0-5962-4DD5-A2A2-9EEBEF3B1FEC}" dt="2025-02-19T14:45:17.480" v="6708" actId="20577"/>
          <ac:spMkLst>
            <pc:docMk/>
            <pc:sldMk cId="1777198344" sldId="277"/>
            <ac:spMk id="2" creationId="{9CB036C2-F781-929C-ACE7-E1FFACF6702C}"/>
          </ac:spMkLst>
        </pc:spChg>
        <pc:spChg chg="mod">
          <ac:chgData name="Gemeinde Wensin - Lenz, Jana" userId="8dcb9729-dceb-464e-8a8b-5291cb36e4a3" providerId="ADAL" clId="{5F7E51F0-5962-4DD5-A2A2-9EEBEF3B1FEC}" dt="2025-02-19T18:46:29.470" v="8562" actId="20577"/>
          <ac:spMkLst>
            <pc:docMk/>
            <pc:sldMk cId="1777198344" sldId="277"/>
            <ac:spMk id="7" creationId="{476A6DE2-285E-3F32-10A0-17B2DFAA4A16}"/>
          </ac:spMkLst>
        </pc:spChg>
      </pc:sldChg>
      <pc:sldChg chg="addSp delSp modSp add mod ord setBg modClrScheme chgLayout">
        <pc:chgData name="Gemeinde Wensin - Lenz, Jana" userId="8dcb9729-dceb-464e-8a8b-5291cb36e4a3" providerId="ADAL" clId="{5F7E51F0-5962-4DD5-A2A2-9EEBEF3B1FEC}" dt="2025-02-19T14:50:00.664" v="7242" actId="26606"/>
        <pc:sldMkLst>
          <pc:docMk/>
          <pc:sldMk cId="1460224953" sldId="278"/>
        </pc:sldMkLst>
        <pc:spChg chg="mod ord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2" creationId="{9CB036C2-F781-929C-ACE7-E1FFACF6702C}"/>
          </ac:spMkLst>
        </pc:spChg>
        <pc:spChg chg="mod ord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4" creationId="{9CD1FC02-D309-A6B6-793F-8BA709A7EC72}"/>
          </ac:spMkLst>
        </pc:spChg>
        <pc:spChg chg="mod ord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5" creationId="{32D4B05E-8C41-F169-B18E-A48D1186224C}"/>
          </ac:spMkLst>
        </pc:spChg>
        <pc:spChg chg="mod ord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6" creationId="{3D332E07-AC41-59CD-1201-3F789511858D}"/>
          </ac:spMkLst>
        </pc:spChg>
        <pc:spChg chg="del">
          <ac:chgData name="Gemeinde Wensin - Lenz, Jana" userId="8dcb9729-dceb-464e-8a8b-5291cb36e4a3" providerId="ADAL" clId="{5F7E51F0-5962-4DD5-A2A2-9EEBEF3B1FEC}" dt="2025-02-19T14:48:09.287" v="7112" actId="478"/>
          <ac:spMkLst>
            <pc:docMk/>
            <pc:sldMk cId="1460224953" sldId="278"/>
            <ac:spMk id="7" creationId="{476A6DE2-285E-3F32-10A0-17B2DFAA4A16}"/>
          </ac:spMkLst>
        </pc:spChg>
        <pc:spChg chg="add del mod">
          <ac:chgData name="Gemeinde Wensin - Lenz, Jana" userId="8dcb9729-dceb-464e-8a8b-5291cb36e4a3" providerId="ADAL" clId="{5F7E51F0-5962-4DD5-A2A2-9EEBEF3B1FEC}" dt="2025-02-19T14:48:12.622" v="7113" actId="478"/>
          <ac:spMkLst>
            <pc:docMk/>
            <pc:sldMk cId="1460224953" sldId="278"/>
            <ac:spMk id="8" creationId="{C5C8F3B0-765E-BBF0-5086-157B459EC6D4}"/>
          </ac:spMkLst>
        </pc:spChg>
        <pc:spChg chg="add mod ord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10" creationId="{2691F5B4-6E5C-C50A-A7CB-E9C8F739BB37}"/>
          </ac:spMkLst>
        </pc:spChg>
        <pc:spChg chg="add del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15" creationId="{0DBF1ABE-8590-450D-BB49-BDDCCF3EEA9E}"/>
          </ac:spMkLst>
        </pc:spChg>
        <pc:spChg chg="add del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17" creationId="{F2F014E7-B612-4079-894D-4697468C5BE9}"/>
          </ac:spMkLst>
        </pc:spChg>
        <pc:spChg chg="add del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19" creationId="{5BEB0D00-4F7A-41D8-B15E-B42145EA9315}"/>
          </ac:spMkLst>
        </pc:spChg>
        <pc:spChg chg="add">
          <ac:chgData name="Gemeinde Wensin - Lenz, Jana" userId="8dcb9729-dceb-464e-8a8b-5291cb36e4a3" providerId="ADAL" clId="{5F7E51F0-5962-4DD5-A2A2-9EEBEF3B1FEC}" dt="2025-02-19T14:50:00.664" v="7242" actId="26606"/>
          <ac:spMkLst>
            <pc:docMk/>
            <pc:sldMk cId="1460224953" sldId="278"/>
            <ac:spMk id="24" creationId="{D4E68339-1B90-44F9-BCC4-4600A6E240A2}"/>
          </ac:spMkLst>
        </pc:spChg>
        <pc:picChg chg="mod ord">
          <ac:chgData name="Gemeinde Wensin - Lenz, Jana" userId="8dcb9729-dceb-464e-8a8b-5291cb36e4a3" providerId="ADAL" clId="{5F7E51F0-5962-4DD5-A2A2-9EEBEF3B1FEC}" dt="2025-02-19T14:50:00.664" v="7242" actId="26606"/>
          <ac:picMkLst>
            <pc:docMk/>
            <pc:sldMk cId="1460224953" sldId="278"/>
            <ac:picMk id="9" creationId="{5A2EB80D-7B7E-0FF9-964F-291E173AF14A}"/>
          </ac:picMkLst>
        </pc:picChg>
      </pc:sldChg>
      <pc:sldChg chg="addSp delSp modSp add mod modClrScheme delDesignElem chgLayout">
        <pc:chgData name="Gemeinde Wensin - Lenz, Jana" userId="8dcb9729-dceb-464e-8a8b-5291cb36e4a3" providerId="ADAL" clId="{5F7E51F0-5962-4DD5-A2A2-9EEBEF3B1FEC}" dt="2025-02-19T14:57:08.141" v="7412" actId="14100"/>
        <pc:sldMkLst>
          <pc:docMk/>
          <pc:sldMk cId="2925992463" sldId="279"/>
        </pc:sldMkLst>
        <pc:spChg chg="mod ord">
          <ac:chgData name="Gemeinde Wensin - Lenz, Jana" userId="8dcb9729-dceb-464e-8a8b-5291cb36e4a3" providerId="ADAL" clId="{5F7E51F0-5962-4DD5-A2A2-9EEBEF3B1FEC}" dt="2025-02-19T14:57:02.699" v="7411" actId="255"/>
          <ac:spMkLst>
            <pc:docMk/>
            <pc:sldMk cId="2925992463" sldId="279"/>
            <ac:spMk id="2" creationId="{9CB036C2-F781-929C-ACE7-E1FFACF6702C}"/>
          </ac:spMkLst>
        </pc:spChg>
        <pc:spChg chg="mod ord">
          <ac:chgData name="Gemeinde Wensin - Lenz, Jana" userId="8dcb9729-dceb-464e-8a8b-5291cb36e4a3" providerId="ADAL" clId="{5F7E51F0-5962-4DD5-A2A2-9EEBEF3B1FEC}" dt="2025-02-19T14:56:28.124" v="7408" actId="26606"/>
          <ac:spMkLst>
            <pc:docMk/>
            <pc:sldMk cId="2925992463" sldId="279"/>
            <ac:spMk id="4" creationId="{9CD1FC02-D309-A6B6-793F-8BA709A7EC72}"/>
          </ac:spMkLst>
        </pc:spChg>
        <pc:spChg chg="mod ord">
          <ac:chgData name="Gemeinde Wensin - Lenz, Jana" userId="8dcb9729-dceb-464e-8a8b-5291cb36e4a3" providerId="ADAL" clId="{5F7E51F0-5962-4DD5-A2A2-9EEBEF3B1FEC}" dt="2025-02-19T14:56:28.124" v="7408" actId="26606"/>
          <ac:spMkLst>
            <pc:docMk/>
            <pc:sldMk cId="2925992463" sldId="279"/>
            <ac:spMk id="5" creationId="{32D4B05E-8C41-F169-B18E-A48D1186224C}"/>
          </ac:spMkLst>
        </pc:spChg>
        <pc:spChg chg="mod ord">
          <ac:chgData name="Gemeinde Wensin - Lenz, Jana" userId="8dcb9729-dceb-464e-8a8b-5291cb36e4a3" providerId="ADAL" clId="{5F7E51F0-5962-4DD5-A2A2-9EEBEF3B1FEC}" dt="2025-02-19T14:56:28.124" v="7408" actId="26606"/>
          <ac:spMkLst>
            <pc:docMk/>
            <pc:sldMk cId="2925992463" sldId="279"/>
            <ac:spMk id="6" creationId="{3D332E07-AC41-59CD-1201-3F789511858D}"/>
          </ac:spMkLst>
        </pc:spChg>
        <pc:spChg chg="mod ord">
          <ac:chgData name="Gemeinde Wensin - Lenz, Jana" userId="8dcb9729-dceb-464e-8a8b-5291cb36e4a3" providerId="ADAL" clId="{5F7E51F0-5962-4DD5-A2A2-9EEBEF3B1FEC}" dt="2025-02-19T14:57:08.141" v="7412" actId="14100"/>
          <ac:spMkLst>
            <pc:docMk/>
            <pc:sldMk cId="2925992463" sldId="279"/>
            <ac:spMk id="10" creationId="{2691F5B4-6E5C-C50A-A7CB-E9C8F739BB37}"/>
          </ac:spMkLst>
        </pc:spChg>
        <pc:spChg chg="add del">
          <ac:chgData name="Gemeinde Wensin - Lenz, Jana" userId="8dcb9729-dceb-464e-8a8b-5291cb36e4a3" providerId="ADAL" clId="{5F7E51F0-5962-4DD5-A2A2-9EEBEF3B1FEC}" dt="2025-02-19T14:56:28.108" v="7407" actId="26606"/>
          <ac:spMkLst>
            <pc:docMk/>
            <pc:sldMk cId="2925992463" sldId="279"/>
            <ac:spMk id="15" creationId="{E02239D2-A05D-4A1C-9F06-FBA7FC730E1B}"/>
          </ac:spMkLst>
        </pc:spChg>
        <pc:spChg chg="add">
          <ac:chgData name="Gemeinde Wensin - Lenz, Jana" userId="8dcb9729-dceb-464e-8a8b-5291cb36e4a3" providerId="ADAL" clId="{5F7E51F0-5962-4DD5-A2A2-9EEBEF3B1FEC}" dt="2025-02-19T14:56:28.124" v="7408" actId="26606"/>
          <ac:spMkLst>
            <pc:docMk/>
            <pc:sldMk cId="2925992463" sldId="279"/>
            <ac:spMk id="17" creationId="{B14C2221-2B8C-494D-9442-F812DF4E8794}"/>
          </ac:spMkLst>
        </pc:spChg>
        <pc:spChg chg="del">
          <ac:chgData name="Gemeinde Wensin - Lenz, Jana" userId="8dcb9729-dceb-464e-8a8b-5291cb36e4a3" providerId="ADAL" clId="{5F7E51F0-5962-4DD5-A2A2-9EEBEF3B1FEC}" dt="2025-02-19T14:53:39.388" v="7244" actId="700"/>
          <ac:spMkLst>
            <pc:docMk/>
            <pc:sldMk cId="2925992463" sldId="279"/>
            <ac:spMk id="24" creationId="{D4E68339-1B90-44F9-BCC4-4600A6E240A2}"/>
          </ac:spMkLst>
        </pc:spChg>
        <pc:picChg chg="mod ord">
          <ac:chgData name="Gemeinde Wensin - Lenz, Jana" userId="8dcb9729-dceb-464e-8a8b-5291cb36e4a3" providerId="ADAL" clId="{5F7E51F0-5962-4DD5-A2A2-9EEBEF3B1FEC}" dt="2025-02-19T14:56:28.124" v="7408" actId="26606"/>
          <ac:picMkLst>
            <pc:docMk/>
            <pc:sldMk cId="2925992463" sldId="279"/>
            <ac:picMk id="9" creationId="{5A2EB80D-7B7E-0FF9-964F-291E173AF14A}"/>
          </ac:picMkLst>
        </pc:picChg>
      </pc:sldChg>
      <pc:sldChg chg="modSp add mod">
        <pc:chgData name="Gemeinde Wensin - Lenz, Jana" userId="8dcb9729-dceb-464e-8a8b-5291cb36e4a3" providerId="ADAL" clId="{5F7E51F0-5962-4DD5-A2A2-9EEBEF3B1FEC}" dt="2025-02-19T18:43:56.105" v="8561" actId="20577"/>
        <pc:sldMkLst>
          <pc:docMk/>
          <pc:sldMk cId="4061403111" sldId="280"/>
        </pc:sldMkLst>
        <pc:spChg chg="mod">
          <ac:chgData name="Gemeinde Wensin - Lenz, Jana" userId="8dcb9729-dceb-464e-8a8b-5291cb36e4a3" providerId="ADAL" clId="{5F7E51F0-5962-4DD5-A2A2-9EEBEF3B1FEC}" dt="2025-02-19T14:57:50.548" v="7431" actId="20577"/>
          <ac:spMkLst>
            <pc:docMk/>
            <pc:sldMk cId="4061403111" sldId="280"/>
            <ac:spMk id="2" creationId="{9CB036C2-F781-929C-ACE7-E1FFACF6702C}"/>
          </ac:spMkLst>
        </pc:spChg>
        <pc:spChg chg="mod">
          <ac:chgData name="Gemeinde Wensin - Lenz, Jana" userId="8dcb9729-dceb-464e-8a8b-5291cb36e4a3" providerId="ADAL" clId="{5F7E51F0-5962-4DD5-A2A2-9EEBEF3B1FEC}" dt="2025-02-19T18:43:56.105" v="8561" actId="20577"/>
          <ac:spMkLst>
            <pc:docMk/>
            <pc:sldMk cId="4061403111" sldId="280"/>
            <ac:spMk id="7" creationId="{476A6DE2-285E-3F32-10A0-17B2DFAA4A16}"/>
          </ac:spMkLst>
        </pc:spChg>
      </pc:sldChg>
      <pc:sldChg chg="modSp add mod">
        <pc:chgData name="Gemeinde Wensin - Lenz, Jana" userId="8dcb9729-dceb-464e-8a8b-5291cb36e4a3" providerId="ADAL" clId="{5F7E51F0-5962-4DD5-A2A2-9EEBEF3B1FEC}" dt="2025-02-19T19:22:29.302" v="8930" actId="20577"/>
        <pc:sldMkLst>
          <pc:docMk/>
          <pc:sldMk cId="724285163" sldId="281"/>
        </pc:sldMkLst>
        <pc:spChg chg="mod">
          <ac:chgData name="Gemeinde Wensin - Lenz, Jana" userId="8dcb9729-dceb-464e-8a8b-5291cb36e4a3" providerId="ADAL" clId="{5F7E51F0-5962-4DD5-A2A2-9EEBEF3B1FEC}" dt="2025-02-19T19:22:29.302" v="8930" actId="20577"/>
          <ac:spMkLst>
            <pc:docMk/>
            <pc:sldMk cId="724285163" sldId="281"/>
            <ac:spMk id="10" creationId="{C89231F7-4E59-B9B7-E903-15F29B9AD20D}"/>
          </ac:spMkLst>
        </pc:spChg>
      </pc:sldChg>
      <pc:sldChg chg="add del">
        <pc:chgData name="Gemeinde Wensin - Lenz, Jana" userId="8dcb9729-dceb-464e-8a8b-5291cb36e4a3" providerId="ADAL" clId="{5F7E51F0-5962-4DD5-A2A2-9EEBEF3B1FEC}" dt="2025-02-19T15:28:30.899" v="7886" actId="2696"/>
        <pc:sldMkLst>
          <pc:docMk/>
          <pc:sldMk cId="3720016074" sldId="281"/>
        </pc:sldMkLst>
      </pc:sldChg>
      <pc:sldChg chg="modSp add mod">
        <pc:chgData name="Gemeinde Wensin - Lenz, Jana" userId="8dcb9729-dceb-464e-8a8b-5291cb36e4a3" providerId="ADAL" clId="{5F7E51F0-5962-4DD5-A2A2-9EEBEF3B1FEC}" dt="2025-02-19T19:50:20.934" v="9403" actId="20577"/>
        <pc:sldMkLst>
          <pc:docMk/>
          <pc:sldMk cId="2616329589" sldId="282"/>
        </pc:sldMkLst>
        <pc:spChg chg="mod">
          <ac:chgData name="Gemeinde Wensin - Lenz, Jana" userId="8dcb9729-dceb-464e-8a8b-5291cb36e4a3" providerId="ADAL" clId="{5F7E51F0-5962-4DD5-A2A2-9EEBEF3B1FEC}" dt="2025-02-19T19:50:20.934" v="9403" actId="20577"/>
          <ac:spMkLst>
            <pc:docMk/>
            <pc:sldMk cId="2616329589" sldId="282"/>
            <ac:spMk id="10" creationId="{C9D91271-7ED3-CA49-0561-85E49CAE5DDA}"/>
          </ac:spMkLst>
        </pc:sp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>
            <a:extLst>
              <a:ext uri="{FF2B5EF4-FFF2-40B4-BE49-F238E27FC236}">
                <a16:creationId xmlns:a16="http://schemas.microsoft.com/office/drawing/2014/main" id="{19F77DE3-1E0F-4683-4CCD-E1C6DF02F8FD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ECE99D7E-455C-6F5C-426F-4B8A25B34AC8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FC18888-C98C-471B-AF82-7EDDB77CA4F0}" type="datetime1">
              <a:rPr lang="de-DE" smtClean="0"/>
              <a:t>20.02.2025</a:t>
            </a:fld>
            <a:endParaRPr lang="de-DE"/>
          </a:p>
        </p:txBody>
      </p:sp>
      <p:sp>
        <p:nvSpPr>
          <p:cNvPr id="4" name="Fußzeilenplatzhalter 3">
            <a:extLst>
              <a:ext uri="{FF2B5EF4-FFF2-40B4-BE49-F238E27FC236}">
                <a16:creationId xmlns:a16="http://schemas.microsoft.com/office/drawing/2014/main" id="{421C346B-1EC5-2996-71A1-B962222D64DF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de-DE"/>
              <a:t>Gemeinde Wensin, Jana Lenz</a:t>
            </a:r>
          </a:p>
        </p:txBody>
      </p:sp>
      <p:sp>
        <p:nvSpPr>
          <p:cNvPr id="5" name="Foliennummernplatzhalter 4">
            <a:extLst>
              <a:ext uri="{FF2B5EF4-FFF2-40B4-BE49-F238E27FC236}">
                <a16:creationId xmlns:a16="http://schemas.microsoft.com/office/drawing/2014/main" id="{C60B5F40-F0CF-2160-8494-D4AFF41B5A25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3328CFC-86B1-487E-86C7-D91F6368900E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030531391"/>
      </p:ext>
    </p:extLst>
  </p:cSld>
  <p:clrMap bg1="lt1" tx1="dk1" bg2="lt2" tx2="dk2" accent1="accent1" accent2="accent2" accent3="accent3" accent4="accent4" accent5="accent5" accent6="accent6" hlink="hlink" folHlink="folHlink"/>
  <p:hf hdr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B72F5D8-E497-48C6-9D3B-C04F81550601}" type="datetime1">
              <a:rPr lang="de-DE" smtClean="0"/>
              <a:t>20.02.2025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de-DE"/>
              <a:t>Gemeinde Wensin, Jana Lenz</a:t>
            </a:r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6BE03C3-2E78-4779-8341-7E38CBE1F1D4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969855410"/>
      </p:ext>
    </p:extLst>
  </p:cSld>
  <p:clrMap bg1="lt1" tx1="dk1" bg2="lt2" tx2="dk2" accent1="accent1" accent2="accent2" accent3="accent3" accent4="accent4" accent5="accent5" accent6="accent6" hlink="hlink" folHlink="folHlink"/>
  <p:hf hdr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/>
              <a:t>Flächen sind zwischen unter 1 ha und 76,1 ha groß / Alle Flächen unter 5 ha gelten bei den Betreibern als Unwirtschaftlich und wurden bereits aus den Potentialflächen rausgerechnet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idx="1"/>
          </p:nvPr>
        </p:nvSpPr>
        <p:spPr/>
        <p:txBody>
          <a:bodyPr/>
          <a:lstStyle/>
          <a:p>
            <a:fld id="{6B72F5D8-E497-48C6-9D3B-C04F81550601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6BE03C3-2E78-4779-8341-7E38CBE1F1D4}" type="slidenum">
              <a:rPr lang="de-DE" smtClean="0"/>
              <a:t>12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50297736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/>
              <a:t>Flächen sind zwischen unter 1 ha und 76,1 ha groß / Alle Flächen unter 5 ha gelten bei den Betreibern als Unwirtschaftlich und wurden bereits aus den Potentialflächen rausgerechnet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idx="1"/>
          </p:nvPr>
        </p:nvSpPr>
        <p:spPr/>
        <p:txBody>
          <a:bodyPr/>
          <a:lstStyle/>
          <a:p>
            <a:fld id="{6B72F5D8-E497-48C6-9D3B-C04F81550601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6BE03C3-2E78-4779-8341-7E38CBE1F1D4}" type="slidenum">
              <a:rPr lang="de-DE" smtClean="0"/>
              <a:t>13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66675660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/>
              <a:t>Flächen sind zwischen unter 1 ha und 76,1 ha groß / Alle Flächen unter 5 ha gelten bei den Betreibern als Unwirtschaftlich und wurden bereits aus den Potentialflächen rausgerechnet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idx="1"/>
          </p:nvPr>
        </p:nvSpPr>
        <p:spPr/>
        <p:txBody>
          <a:bodyPr/>
          <a:lstStyle/>
          <a:p>
            <a:fld id="{6B72F5D8-E497-48C6-9D3B-C04F81550601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6BE03C3-2E78-4779-8341-7E38CBE1F1D4}" type="slidenum">
              <a:rPr lang="de-DE" smtClean="0"/>
              <a:t>14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76107703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/>
              <a:t>Flächen sind zwischen unter 1 ha und 76,1 ha groß / Alle Flächen unter 5 ha gelten bei den Betreibern als Unwirtschaftlich und wurden bereits aus den Potentialflächen rausgerechnet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idx="1"/>
          </p:nvPr>
        </p:nvSpPr>
        <p:spPr/>
        <p:txBody>
          <a:bodyPr/>
          <a:lstStyle/>
          <a:p>
            <a:fld id="{6B72F5D8-E497-48C6-9D3B-C04F81550601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6BE03C3-2E78-4779-8341-7E38CBE1F1D4}" type="slidenum">
              <a:rPr lang="de-DE" smtClean="0"/>
              <a:t>15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3574185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lienbildplatzhalt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izenplatzhal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dirty="0"/>
              <a:t>Flächen sind zwischen unter 1 ha und 76,1 ha groß / Alle Flächen unter 5 ha gelten bei den Betreibern als Unwirtschaftlich und wurden bereits aus den Potentialflächen rausgerechnet</a:t>
            </a:r>
          </a:p>
        </p:txBody>
      </p:sp>
      <p:sp>
        <p:nvSpPr>
          <p:cNvPr id="4" name="Datumsplatzhalter 3"/>
          <p:cNvSpPr>
            <a:spLocks noGrp="1"/>
          </p:cNvSpPr>
          <p:nvPr>
            <p:ph type="dt" idx="1"/>
          </p:nvPr>
        </p:nvSpPr>
        <p:spPr/>
        <p:txBody>
          <a:bodyPr/>
          <a:lstStyle/>
          <a:p>
            <a:fld id="{6B72F5D8-E497-48C6-9D3B-C04F81550601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/>
          <p:cNvSpPr>
            <a:spLocks noGrp="1"/>
          </p:cNvSpPr>
          <p:nvPr>
            <p:ph type="ftr" sz="quarter" idx="4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6BE03C3-2E78-4779-8341-7E38CBE1F1D4}" type="slidenum">
              <a:rPr lang="de-DE" smtClean="0"/>
              <a:t>16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46904211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82CB7E9B-A16D-CC3A-FFB7-12E3773B497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de-DE"/>
              <a:t>Mastertitelformat bearbeiten</a:t>
            </a:r>
          </a:p>
        </p:txBody>
      </p:sp>
      <p:sp>
        <p:nvSpPr>
          <p:cNvPr id="3" name="Untertitel 2">
            <a:extLst>
              <a:ext uri="{FF2B5EF4-FFF2-40B4-BE49-F238E27FC236}">
                <a16:creationId xmlns:a16="http://schemas.microsoft.com/office/drawing/2014/main" id="{F1479C3B-31FC-E074-64A2-906D3DC93C6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/>
              <a:t>Master-Untertitelformat bearbeiten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6CB9BD6B-BA3B-25A0-8D39-5ADB4FF343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B034885-B411-4FAA-97BD-89134CF77568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D98B824-B09F-D07F-D028-352A4ABA7B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B46A6635-8527-150C-9C50-B10F4D62A7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38045593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F94A1CDC-ADAC-61F4-BB75-268C07C9BC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</a:p>
        </p:txBody>
      </p:sp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E705C507-225E-FBF1-4104-6E55DA92615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48FF4C7C-FF0D-05B9-613D-94F90897AC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664B525E-B7C3-EFAC-15A1-10E6F8885A8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D0F68189-CEA9-00DE-9D7E-2550048F80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68381807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32264F66-7F95-B7E8-4C20-BB3AFE024A3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de-DE"/>
              <a:t>Mastertitelformat bearbeiten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AC340B88-A446-FFE3-6097-97B442F6F2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C4994490-E1E8-4090-54DE-E701C28FD43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C36620-BE22-43C2-A914-21AC76A05019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1A0BA28D-2561-1199-9EC8-6F01512D517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4B3A5E7B-F8C1-57D5-A3E9-C60F7BAC81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49050523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8EDA7FBE-25F9-BFAF-4E93-9274B169212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</a:p>
        </p:txBody>
      </p:sp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52007B21-3FD2-B06E-FF32-BCC6A8C14C8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4" name="Inhaltsplatzhalter 3">
            <a:extLst>
              <a:ext uri="{FF2B5EF4-FFF2-40B4-BE49-F238E27FC236}">
                <a16:creationId xmlns:a16="http://schemas.microsoft.com/office/drawing/2014/main" id="{305896CA-A93C-8931-AE87-2470435AADF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FFAD7BE8-56DB-04EA-3520-B5F535549B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7FE8FF4-4846-40C8-A5D3-462EE5481DFB}" type="datetime1">
              <a:rPr lang="de-DE" smtClean="0"/>
              <a:t>20.02.2025</a:t>
            </a:fld>
            <a:endParaRPr lang="de-DE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6F320AAB-DE7B-C435-7E4C-41C4DF91958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3F92B0E5-A976-7D81-87D0-F2F32582E3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89394304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12802FD5-196F-2253-3FCE-02B4719A21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de-DE"/>
              <a:t>Mastertitelformat bearbeiten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488B6CA5-07C0-E743-66F2-950180DF16E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Inhaltsplatzhalter 3">
            <a:extLst>
              <a:ext uri="{FF2B5EF4-FFF2-40B4-BE49-F238E27FC236}">
                <a16:creationId xmlns:a16="http://schemas.microsoft.com/office/drawing/2014/main" id="{552C16F6-AA4E-B35E-EE9D-64AEEDE5A4A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05CF796D-B31C-FA72-171F-2CB39861A79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6" name="Inhaltsplatzhalter 5">
            <a:extLst>
              <a:ext uri="{FF2B5EF4-FFF2-40B4-BE49-F238E27FC236}">
                <a16:creationId xmlns:a16="http://schemas.microsoft.com/office/drawing/2014/main" id="{FDAD6039-FA0E-05EB-F5E1-8975DFE7265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7" name="Datumsplatzhalter 6">
            <a:extLst>
              <a:ext uri="{FF2B5EF4-FFF2-40B4-BE49-F238E27FC236}">
                <a16:creationId xmlns:a16="http://schemas.microsoft.com/office/drawing/2014/main" id="{510D4197-19E1-D532-E6EB-D96E8BABDF3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A3714-BD26-458D-A4D8-F755F7A7E6E6}" type="datetime1">
              <a:rPr lang="de-DE" smtClean="0"/>
              <a:t>20.02.2025</a:t>
            </a:fld>
            <a:endParaRPr lang="de-DE"/>
          </a:p>
        </p:txBody>
      </p:sp>
      <p:sp>
        <p:nvSpPr>
          <p:cNvPr id="8" name="Fußzeilenplatzhalter 7">
            <a:extLst>
              <a:ext uri="{FF2B5EF4-FFF2-40B4-BE49-F238E27FC236}">
                <a16:creationId xmlns:a16="http://schemas.microsoft.com/office/drawing/2014/main" id="{FCAA4408-8308-D72F-B2D5-697CFDBB15B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9" name="Foliennummernplatzhalter 8">
            <a:extLst>
              <a:ext uri="{FF2B5EF4-FFF2-40B4-BE49-F238E27FC236}">
                <a16:creationId xmlns:a16="http://schemas.microsoft.com/office/drawing/2014/main" id="{1D7D3DB0-F606-7DC5-8EA9-0D3BB2F6EA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5962305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89C1B693-DF5A-F515-F5AD-FEE2ECC5F3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</a:p>
        </p:txBody>
      </p:sp>
      <p:sp>
        <p:nvSpPr>
          <p:cNvPr id="3" name="Datumsplatzhalter 2">
            <a:extLst>
              <a:ext uri="{FF2B5EF4-FFF2-40B4-BE49-F238E27FC236}">
                <a16:creationId xmlns:a16="http://schemas.microsoft.com/office/drawing/2014/main" id="{779182E4-933C-53A7-A87D-0A9B4F99BE5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B277C3-1497-46BE-80A1-4DDB9348A8BF}" type="datetime1">
              <a:rPr lang="de-DE" smtClean="0"/>
              <a:t>20.02.2025</a:t>
            </a:fld>
            <a:endParaRPr lang="de-DE"/>
          </a:p>
        </p:txBody>
      </p:sp>
      <p:sp>
        <p:nvSpPr>
          <p:cNvPr id="4" name="Fußzeilenplatzhalter 3">
            <a:extLst>
              <a:ext uri="{FF2B5EF4-FFF2-40B4-BE49-F238E27FC236}">
                <a16:creationId xmlns:a16="http://schemas.microsoft.com/office/drawing/2014/main" id="{DAF187D2-7F93-76A1-6737-E47432E9EA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5" name="Foliennummernplatzhalter 4">
            <a:extLst>
              <a:ext uri="{FF2B5EF4-FFF2-40B4-BE49-F238E27FC236}">
                <a16:creationId xmlns:a16="http://schemas.microsoft.com/office/drawing/2014/main" id="{51A54937-28CF-CE72-E6AF-8C9F607A84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2268280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5DBF72B9-33AE-A3E6-EEE4-A4A9D9931E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AA9952-FBFC-4312-964B-E82D3D9D5A1C}" type="datetime1">
              <a:rPr lang="de-DE" smtClean="0"/>
              <a:t>20.02.2025</a:t>
            </a:fld>
            <a:endParaRPr lang="de-DE"/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44853A61-913D-FF37-C2D4-F32C93D4DC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50E42B02-45A5-811B-B025-57B81A4FEB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2435635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323B583F-12F1-DB84-D492-2F97E314A5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Mastertitelformat bearbeiten</a:t>
            </a:r>
          </a:p>
        </p:txBody>
      </p:sp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C93F59CF-D731-39CC-0610-A12D4D0AA61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B202E5BF-4432-57B4-4C8A-7A74D69F4DA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3D4E7AE2-C61E-563F-F318-20C2C9AF02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F82E290-4394-4724-A4A1-D41740A35C8B}" type="datetime1">
              <a:rPr lang="de-DE" smtClean="0"/>
              <a:t>20.02.2025</a:t>
            </a:fld>
            <a:endParaRPr lang="de-DE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3AED0E67-0567-2458-DAF6-87E61F0C40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B2413902-B2BD-8178-EECF-394A66A54E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320364748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5A24816-8FDE-231D-E026-3CD1F2E162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Mastertitelformat bearbeiten</a:t>
            </a:r>
          </a:p>
        </p:txBody>
      </p:sp>
      <p:sp>
        <p:nvSpPr>
          <p:cNvPr id="3" name="Bildplatzhalter 2">
            <a:extLst>
              <a:ext uri="{FF2B5EF4-FFF2-40B4-BE49-F238E27FC236}">
                <a16:creationId xmlns:a16="http://schemas.microsoft.com/office/drawing/2014/main" id="{E3403965-09C9-79BC-825B-F4020148F62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de-DE"/>
          </a:p>
        </p:txBody>
      </p:sp>
      <p:sp>
        <p:nvSpPr>
          <p:cNvPr id="4" name="Textplatzhalter 3">
            <a:extLst>
              <a:ext uri="{FF2B5EF4-FFF2-40B4-BE49-F238E27FC236}">
                <a16:creationId xmlns:a16="http://schemas.microsoft.com/office/drawing/2014/main" id="{C1C8295F-3328-FEC7-CF08-CD088236B7E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umsplatzhalter 4">
            <a:extLst>
              <a:ext uri="{FF2B5EF4-FFF2-40B4-BE49-F238E27FC236}">
                <a16:creationId xmlns:a16="http://schemas.microsoft.com/office/drawing/2014/main" id="{CED5B378-0B30-9B30-17E1-BC2B0BEB92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C237E4D-CA29-47F5-9C2D-13BF4418C3D1}" type="datetime1">
              <a:rPr lang="de-DE" smtClean="0"/>
              <a:t>20.02.2025</a:t>
            </a:fld>
            <a:endParaRPr lang="de-DE"/>
          </a:p>
        </p:txBody>
      </p:sp>
      <p:sp>
        <p:nvSpPr>
          <p:cNvPr id="6" name="Fußzeilenplatzhalter 5">
            <a:extLst>
              <a:ext uri="{FF2B5EF4-FFF2-40B4-BE49-F238E27FC236}">
                <a16:creationId xmlns:a16="http://schemas.microsoft.com/office/drawing/2014/main" id="{288317AA-4B2D-F99A-BB0A-2B6A8D9BFE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7" name="Foliennummernplatzhalter 6">
            <a:extLst>
              <a:ext uri="{FF2B5EF4-FFF2-40B4-BE49-F238E27FC236}">
                <a16:creationId xmlns:a16="http://schemas.microsoft.com/office/drawing/2014/main" id="{31119925-7DDF-2A6B-3B0C-92E96878F3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2454238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7BAE8B13-12B0-45F3-8F1D-29015458BFC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</a:p>
        </p:txBody>
      </p:sp>
      <p:sp>
        <p:nvSpPr>
          <p:cNvPr id="3" name="Vertikaler Textplatzhalter 2">
            <a:extLst>
              <a:ext uri="{FF2B5EF4-FFF2-40B4-BE49-F238E27FC236}">
                <a16:creationId xmlns:a16="http://schemas.microsoft.com/office/drawing/2014/main" id="{94507C40-9964-6643-E85E-C864B09922B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F064D2E-6D98-5030-0234-E5EF699AD02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BF6AEC-A2F7-4772-9E10-B79970F32BFE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B10FC402-717B-A55E-8678-160FBCCEA9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4D6854F9-2B8F-8A81-7509-6DB82201DD2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37378043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kaler Titel 1">
            <a:extLst>
              <a:ext uri="{FF2B5EF4-FFF2-40B4-BE49-F238E27FC236}">
                <a16:creationId xmlns:a16="http://schemas.microsoft.com/office/drawing/2014/main" id="{81F79714-15CF-3151-4D10-08A3498C8E1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de-DE"/>
              <a:t>Mastertitelformat bearbeiten</a:t>
            </a:r>
          </a:p>
        </p:txBody>
      </p:sp>
      <p:sp>
        <p:nvSpPr>
          <p:cNvPr id="3" name="Vertikaler Textplatzhalter 2">
            <a:extLst>
              <a:ext uri="{FF2B5EF4-FFF2-40B4-BE49-F238E27FC236}">
                <a16:creationId xmlns:a16="http://schemas.microsoft.com/office/drawing/2014/main" id="{E166B027-2723-3342-3653-2C065A40513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5B59A443-B6D5-D479-E60A-C412662E35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953C2B-B6D1-4466-AFFB-D768E72F1DBF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48B28F3F-5638-B73F-D312-D8AFF1537D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F3543B99-127C-D079-7367-947218B7B5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656046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platzhalter 1">
            <a:extLst>
              <a:ext uri="{FF2B5EF4-FFF2-40B4-BE49-F238E27FC236}">
                <a16:creationId xmlns:a16="http://schemas.microsoft.com/office/drawing/2014/main" id="{079EA028-E1B0-3A06-C421-207FD0742A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/>
              <a:t>Mastertitelformat bearbeiten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B37DA548-D911-47CA-FA12-CAFE085F1A7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CCCEC8A7-D519-E472-1139-71543D11704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85C26A08-263B-4662-B5E8-1464DA8D35EE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E73D39E-013A-F0D4-AFAB-FFD0C0AFC556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r>
              <a:rPr lang="de-DE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B87062AA-AD9E-612F-5712-943708C0594E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82000"/>
                  </a:schemeClr>
                </a:solidFill>
              </a:defRPr>
            </a:lvl1pPr>
          </a:lstStyle>
          <a:p>
            <a:fld id="{9E8F95FE-0739-4366-BE1F-8C693E3D2100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41583252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de-D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3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3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2" name="Rectangle 11">
            <a:extLst>
              <a:ext uri="{FF2B5EF4-FFF2-40B4-BE49-F238E27FC236}">
                <a16:creationId xmlns:a16="http://schemas.microsoft.com/office/drawing/2014/main" id="{A3329613-8831-4432-A62D-24A970EFC7D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-1"/>
            <a:ext cx="12192000" cy="6858000"/>
          </a:xfrm>
          <a:prstGeom prst="rect">
            <a:avLst/>
          </a:prstGeom>
          <a:ln w="12700" cap="flat" cmpd="sng" algn="ctr">
            <a:noFill/>
            <a:prstDash val="solid"/>
            <a:miter lim="800000"/>
          </a:ln>
          <a:effectLst/>
          <a:extLst>
            <a:ext uri="{91240B29-F687-4F45-9708-019B960494DF}">
              <a14:hiddenLine xmlns:a14="http://schemas.microsoft.com/office/drawing/2010/main" w="12700" cap="flat" cmpd="sng" algn="ctr">
                <a:solidFill>
                  <a:schemeClr val="accent1">
                    <a:shade val="50000"/>
                  </a:schemeClr>
                </a:solidFill>
                <a:prstDash val="solid"/>
                <a:miter lim="800000"/>
              </a14:hiddenLine>
            </a:ext>
          </a:ex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Bildplatzhalter 26" descr="Luftbild mit Blick auf eine Baumallee und Weiden auf beiden Seiten">
            <a:extLst>
              <a:ext uri="{FF2B5EF4-FFF2-40B4-BE49-F238E27FC236}">
                <a16:creationId xmlns:a16="http://schemas.microsoft.com/office/drawing/2014/main" id="{8D1A3169-AC90-5CFC-DDFA-D9277B9F5892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046" r="12366"/>
          <a:stretch/>
        </p:blipFill>
        <p:spPr>
          <a:xfrm>
            <a:off x="21" y="10"/>
            <a:ext cx="2654690" cy="6857990"/>
          </a:xfrm>
          <a:prstGeom prst="rect">
            <a:avLst/>
          </a:prstGeom>
        </p:spPr>
      </p:pic>
      <p:sp>
        <p:nvSpPr>
          <p:cNvPr id="14" name="Rectangle 13">
            <a:extLst>
              <a:ext uri="{FF2B5EF4-FFF2-40B4-BE49-F238E27FC236}">
                <a16:creationId xmlns:a16="http://schemas.microsoft.com/office/drawing/2014/main" id="{2A4E0407-A637-4681-B905-C53E4216CE0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979744" y="685799"/>
            <a:ext cx="4232512" cy="54864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el 4">
            <a:extLst>
              <a:ext uri="{FF2B5EF4-FFF2-40B4-BE49-F238E27FC236}">
                <a16:creationId xmlns:a16="http://schemas.microsoft.com/office/drawing/2014/main" id="{7B4A86A4-9FBD-9F0E-C4B1-F77D3D02591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54711" y="235974"/>
            <a:ext cx="6646605" cy="6219362"/>
          </a:xfrm>
          <a:solidFill>
            <a:schemeClr val="bg1"/>
          </a:solidFill>
        </p:spPr>
        <p:txBody>
          <a:bodyPr vert="horz" lIns="91440" tIns="45720" rIns="91440" bIns="45720" rtlCol="0" anchor="ctr" anchorCtr="0">
            <a:noAutofit/>
          </a:bodyPr>
          <a:lstStyle/>
          <a:p>
            <a:pPr algn="ctr"/>
            <a:r>
              <a:rPr lang="en-US" sz="4000" b="1" kern="1200" dirty="0" err="1">
                <a:solidFill>
                  <a:srgbClr val="595959"/>
                </a:solidFill>
                <a:cs typeface="Arial" panose="020B0604020202020204" pitchFamily="34" charset="0"/>
              </a:rPr>
              <a:t>Herzlich</a:t>
            </a:r>
            <a:r>
              <a:rPr lang="en-US" sz="4000" b="1" kern="1200" dirty="0">
                <a:solidFill>
                  <a:srgbClr val="595959"/>
                </a:solidFill>
                <a:cs typeface="Arial" panose="020B0604020202020204" pitchFamily="34" charset="0"/>
              </a:rPr>
              <a:t> </a:t>
            </a:r>
            <a:r>
              <a:rPr lang="en-US" sz="4000" b="1" kern="1200" dirty="0" err="1">
                <a:solidFill>
                  <a:srgbClr val="595959"/>
                </a:solidFill>
                <a:cs typeface="Arial" panose="020B0604020202020204" pitchFamily="34" charset="0"/>
              </a:rPr>
              <a:t>Willkommen</a:t>
            </a:r>
            <a:r>
              <a:rPr lang="en-US" sz="4000" b="1" kern="1200" dirty="0">
                <a:solidFill>
                  <a:srgbClr val="595959"/>
                </a:solidFill>
                <a:cs typeface="Arial" panose="020B0604020202020204" pitchFamily="34" charset="0"/>
              </a:rPr>
              <a:t> </a:t>
            </a:r>
            <a:br>
              <a:rPr lang="en-US" sz="4000" b="1" dirty="0">
                <a:solidFill>
                  <a:srgbClr val="595959"/>
                </a:solidFill>
                <a:cs typeface="Arial" panose="020B0604020202020204" pitchFamily="34" charset="0"/>
              </a:rPr>
            </a:br>
            <a:r>
              <a:rPr lang="en-US" sz="4000" b="1" kern="1200" dirty="0" err="1">
                <a:solidFill>
                  <a:srgbClr val="595959"/>
                </a:solidFill>
                <a:cs typeface="Arial" panose="020B0604020202020204" pitchFamily="34" charset="0"/>
              </a:rPr>
              <a:t>zur</a:t>
            </a:r>
            <a:br>
              <a:rPr lang="en-US" sz="4000" b="1" kern="1200" dirty="0">
                <a:solidFill>
                  <a:srgbClr val="595959"/>
                </a:solidFill>
                <a:cs typeface="Arial" panose="020B0604020202020204" pitchFamily="34" charset="0"/>
              </a:rPr>
            </a:br>
            <a:r>
              <a:rPr lang="en-US" sz="4000" b="1" kern="1200" dirty="0" err="1">
                <a:solidFill>
                  <a:srgbClr val="595959"/>
                </a:solidFill>
                <a:cs typeface="Arial" panose="020B0604020202020204" pitchFamily="34" charset="0"/>
              </a:rPr>
              <a:t>Infoveranstaltung</a:t>
            </a:r>
            <a:br>
              <a:rPr lang="en-US" sz="4000" b="1" kern="1200" dirty="0">
                <a:solidFill>
                  <a:srgbClr val="595959"/>
                </a:solidFill>
                <a:cs typeface="Arial" panose="020B0604020202020204" pitchFamily="34" charset="0"/>
              </a:rPr>
            </a:br>
            <a:br>
              <a:rPr lang="en-US" sz="4000" b="1" kern="1200" dirty="0">
                <a:solidFill>
                  <a:srgbClr val="595959"/>
                </a:solidFill>
                <a:cs typeface="Arial" panose="020B0604020202020204" pitchFamily="34" charset="0"/>
              </a:rPr>
            </a:br>
            <a:r>
              <a:rPr lang="en-US" sz="4000" b="1" kern="1200" dirty="0">
                <a:solidFill>
                  <a:srgbClr val="595959"/>
                </a:solidFill>
                <a:cs typeface="Arial" panose="020B0604020202020204" pitchFamily="34" charset="0"/>
              </a:rPr>
              <a:t>„</a:t>
            </a:r>
            <a:r>
              <a:rPr lang="en-US" sz="4000" b="1" kern="1200" dirty="0" err="1">
                <a:solidFill>
                  <a:srgbClr val="595959"/>
                </a:solidFill>
                <a:cs typeface="Arial" panose="020B0604020202020204" pitchFamily="34" charset="0"/>
              </a:rPr>
              <a:t>Photovoltaik-Freiflächen</a:t>
            </a:r>
            <a:r>
              <a:rPr lang="en-US" sz="4000" b="1" kern="1200" dirty="0">
                <a:solidFill>
                  <a:srgbClr val="595959"/>
                </a:solidFill>
                <a:cs typeface="Arial" panose="020B0604020202020204" pitchFamily="34" charset="0"/>
              </a:rPr>
              <a:t> in der Gemeinde Wensin”</a:t>
            </a:r>
          </a:p>
        </p:txBody>
      </p:sp>
      <p:sp>
        <p:nvSpPr>
          <p:cNvPr id="6" name="Textplatzhalter 5">
            <a:extLst>
              <a:ext uri="{FF2B5EF4-FFF2-40B4-BE49-F238E27FC236}">
                <a16:creationId xmlns:a16="http://schemas.microsoft.com/office/drawing/2014/main" id="{7248D488-6C14-C8EC-BECA-2AC7A2202A2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517065" y="4046453"/>
            <a:ext cx="3157870" cy="1666192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ctr"/>
            <a:r>
              <a:rPr lang="en-US" sz="1400" kern="1200" dirty="0">
                <a:solidFill>
                  <a:srgbClr val="595959"/>
                </a:solidFill>
                <a:latin typeface="+mn-lt"/>
                <a:ea typeface="+mn-ea"/>
                <a:cs typeface="+mn-cs"/>
              </a:rPr>
              <a:t>         </a:t>
            </a:r>
          </a:p>
        </p:txBody>
      </p:sp>
      <p:pic>
        <p:nvPicPr>
          <p:cNvPr id="7" name="Grafik 6">
            <a:extLst>
              <a:ext uri="{FF2B5EF4-FFF2-40B4-BE49-F238E27FC236}">
                <a16:creationId xmlns:a16="http://schemas.microsoft.com/office/drawing/2014/main" id="{04DBDA9B-C45F-7F8A-3080-835C0A5AD2DF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3126" r="23646" b="-2"/>
          <a:stretch/>
        </p:blipFill>
        <p:spPr>
          <a:xfrm>
            <a:off x="9301316" y="-2"/>
            <a:ext cx="2890684" cy="6858002"/>
          </a:xfrm>
          <a:prstGeom prst="rect">
            <a:avLst/>
          </a:prstGeom>
        </p:spPr>
      </p:pic>
      <p:sp>
        <p:nvSpPr>
          <p:cNvPr id="8" name="Datumsplatzhalter 7">
            <a:extLst>
              <a:ext uri="{FF2B5EF4-FFF2-40B4-BE49-F238E27FC236}">
                <a16:creationId xmlns:a16="http://schemas.microsoft.com/office/drawing/2014/main" id="{07466076-399F-705E-D095-8E7D10977E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7F522-9D3C-4BB3-9001-628D6FB642E8}" type="datetime1">
              <a:rPr lang="de-DE" smtClean="0"/>
              <a:t>20.02.2025</a:t>
            </a:fld>
            <a:endParaRPr lang="de-DE"/>
          </a:p>
        </p:txBody>
      </p:sp>
      <p:sp>
        <p:nvSpPr>
          <p:cNvPr id="9" name="Fußzeilenplatzhalter 8">
            <a:extLst>
              <a:ext uri="{FF2B5EF4-FFF2-40B4-BE49-F238E27FC236}">
                <a16:creationId xmlns:a16="http://schemas.microsoft.com/office/drawing/2014/main" id="{417C25BD-D5AC-E104-A713-16F1FE1D65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455337"/>
            <a:ext cx="4114800" cy="365125"/>
          </a:xfrm>
        </p:spPr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10" name="Foliennummernplatzhalter 9">
            <a:extLst>
              <a:ext uri="{FF2B5EF4-FFF2-40B4-BE49-F238E27FC236}">
                <a16:creationId xmlns:a16="http://schemas.microsoft.com/office/drawing/2014/main" id="{8C9F030A-0618-5254-900B-E32CE3212E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145183878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0CCC4BA0-1298-4DBD-86F1-B51D8C9D343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2"/>
            <a:ext cx="12192000" cy="6857997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E5E9DD36-E90A-1983-A747-80FD4420F2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6398" y="502022"/>
            <a:ext cx="5427525" cy="1002314"/>
          </a:xfrm>
        </p:spPr>
        <p:txBody>
          <a:bodyPr anchor="ctr" anchorCtr="0">
            <a:normAutofit/>
          </a:bodyPr>
          <a:lstStyle/>
          <a:p>
            <a:r>
              <a:rPr lang="de-DE" sz="4800" u="sng" dirty="0"/>
              <a:t>Tagesordnung</a:t>
            </a:r>
          </a:p>
        </p:txBody>
      </p:sp>
      <p:sp>
        <p:nvSpPr>
          <p:cNvPr id="11" name="Fußzeilenplatzhalter 10">
            <a:extLst>
              <a:ext uri="{FF2B5EF4-FFF2-40B4-BE49-F238E27FC236}">
                <a16:creationId xmlns:a16="http://schemas.microsoft.com/office/drawing/2014/main" id="{2741B1AB-6304-60EC-EEF5-9685F1D19AE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 rot="5400000">
            <a:off x="-1827726" y="1983972"/>
            <a:ext cx="4114800" cy="365125"/>
          </a:xfrm>
        </p:spPr>
        <p:txBody>
          <a:bodyPr>
            <a:normAutofit/>
          </a:bodyPr>
          <a:lstStyle/>
          <a:p>
            <a:pPr algn="l">
              <a:spcAft>
                <a:spcPts val="600"/>
              </a:spcAft>
            </a:pPr>
            <a:r>
              <a:rPr lang="de-DE" sz="1100">
                <a:solidFill>
                  <a:schemeClr val="tx1">
                    <a:lumMod val="50000"/>
                    <a:lumOff val="50000"/>
                  </a:schemeClr>
                </a:solidFill>
              </a:rPr>
              <a:t>Gemeinde Wensin, Jana Lenz</a:t>
            </a:r>
          </a:p>
        </p:txBody>
      </p:sp>
      <p:sp>
        <p:nvSpPr>
          <p:cNvPr id="19" name="Inhaltsplatzhalter 6">
            <a:extLst>
              <a:ext uri="{FF2B5EF4-FFF2-40B4-BE49-F238E27FC236}">
                <a16:creationId xmlns:a16="http://schemas.microsoft.com/office/drawing/2014/main" id="{4EBCCE29-A74C-3620-4E5A-F8F8E07538C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36398" y="1504336"/>
            <a:ext cx="6572092" cy="4719483"/>
          </a:xfrm>
        </p:spPr>
        <p:txBody>
          <a:bodyPr anchor="t">
            <a:normAutofit lnSpcReduction="10000"/>
          </a:bodyPr>
          <a:lstStyle/>
          <a:p>
            <a:r>
              <a:rPr lang="de-DE" sz="2400" dirty="0"/>
              <a:t>Begrüßung</a:t>
            </a:r>
          </a:p>
          <a:p>
            <a:r>
              <a:rPr lang="de-DE" sz="2400" dirty="0"/>
              <a:t>Vor – und Nachteile von Photovoltaik-Freiflächen</a:t>
            </a:r>
          </a:p>
          <a:p>
            <a:r>
              <a:rPr lang="de-DE" sz="2400" dirty="0"/>
              <a:t>Planungskriterien zum Betrieb von PV-Freiflächen</a:t>
            </a:r>
          </a:p>
          <a:p>
            <a:r>
              <a:rPr lang="de-DE" sz="2400" dirty="0"/>
              <a:t>Vorstellung der Potentialflächen durch Frau </a:t>
            </a:r>
            <a:r>
              <a:rPr lang="de-DE" sz="2400" dirty="0" err="1"/>
              <a:t>Jendrny</a:t>
            </a:r>
            <a:endParaRPr lang="de-DE" sz="2400" dirty="0"/>
          </a:p>
          <a:p>
            <a:r>
              <a:rPr lang="de-DE" sz="2400" dirty="0"/>
              <a:t>Vortrag der Firma „Green Planet Projects“</a:t>
            </a:r>
          </a:p>
          <a:p>
            <a:r>
              <a:rPr lang="de-DE" sz="2400" dirty="0"/>
              <a:t>Evtl. kurze Pause</a:t>
            </a:r>
          </a:p>
          <a:p>
            <a:r>
              <a:rPr lang="de-DE" sz="2400" dirty="0"/>
              <a:t>Vortrag des NABU durch Herrn Kröger</a:t>
            </a:r>
          </a:p>
          <a:p>
            <a:r>
              <a:rPr lang="de-DE" sz="2400" dirty="0"/>
              <a:t>Einwohnerfragezeit</a:t>
            </a:r>
          </a:p>
          <a:p>
            <a:r>
              <a:rPr lang="de-DE" sz="2400" dirty="0"/>
              <a:t>Ende</a:t>
            </a:r>
          </a:p>
          <a:p>
            <a:endParaRPr lang="de-DE" sz="1700" dirty="0"/>
          </a:p>
        </p:txBody>
      </p:sp>
      <p:pic>
        <p:nvPicPr>
          <p:cNvPr id="15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427" r="-3" b="5706"/>
          <a:stretch/>
        </p:blipFill>
        <p:spPr bwMode="auto">
          <a:xfrm>
            <a:off x="8062452" y="975645"/>
            <a:ext cx="3428508" cy="4443447"/>
          </a:xfrm>
          <a:custGeom>
            <a:avLst/>
            <a:gdLst/>
            <a:ahLst/>
            <a:cxnLst/>
            <a:rect l="l" t="t" r="r" b="b"/>
            <a:pathLst>
              <a:path w="4694238" h="4694238">
                <a:moveTo>
                  <a:pt x="2347119" y="0"/>
                </a:moveTo>
                <a:cubicBezTo>
                  <a:pt x="3643397" y="0"/>
                  <a:pt x="4694238" y="1050841"/>
                  <a:pt x="4694238" y="2347119"/>
                </a:cubicBezTo>
                <a:cubicBezTo>
                  <a:pt x="4694238" y="3643397"/>
                  <a:pt x="3643397" y="4694238"/>
                  <a:pt x="2347119" y="4694238"/>
                </a:cubicBezTo>
                <a:cubicBezTo>
                  <a:pt x="1050841" y="4694238"/>
                  <a:pt x="0" y="3643397"/>
                  <a:pt x="0" y="2347119"/>
                </a:cubicBezTo>
                <a:cubicBezTo>
                  <a:pt x="0" y="1050841"/>
                  <a:pt x="1050841" y="0"/>
                  <a:pt x="2347119" y="0"/>
                </a:cubicBezTo>
                <a:close/>
              </a:path>
            </a:pathLst>
          </a:custGeom>
          <a:noFill/>
        </p:spPr>
      </p:pic>
      <p:sp>
        <p:nvSpPr>
          <p:cNvPr id="22" name="Rectangle 21">
            <a:extLst>
              <a:ext uri="{FF2B5EF4-FFF2-40B4-BE49-F238E27FC236}">
                <a16:creationId xmlns:a16="http://schemas.microsoft.com/office/drawing/2014/main" id="{EEBF1590-3B36-48EE-A89D-3B6F3CB256A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 flipH="1">
            <a:off x="0" y="6400799"/>
            <a:ext cx="12192000" cy="456773"/>
          </a:xfrm>
          <a:prstGeom prst="rect">
            <a:avLst/>
          </a:prstGeom>
          <a:gradFill>
            <a:gsLst>
              <a:gs pos="0">
                <a:schemeClr val="accent1"/>
              </a:gs>
              <a:gs pos="78000">
                <a:srgbClr val="000000"/>
              </a:gs>
            </a:gsLst>
            <a:lin ang="2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AC8F6C8C-AB5A-4548-942D-E3FD40ACBC4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4038600" y="6400799"/>
            <a:ext cx="8153398" cy="456772"/>
          </a:xfrm>
          <a:prstGeom prst="rect">
            <a:avLst/>
          </a:prstGeom>
          <a:gradFill>
            <a:gsLst>
              <a:gs pos="0">
                <a:srgbClr val="000000">
                  <a:alpha val="63000"/>
                </a:srgbClr>
              </a:gs>
              <a:gs pos="100000">
                <a:schemeClr val="accent1">
                  <a:lumMod val="75000"/>
                </a:schemeClr>
              </a:gs>
            </a:gsLst>
            <a:lin ang="13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Datumsplatzhalter 9">
            <a:extLst>
              <a:ext uri="{FF2B5EF4-FFF2-40B4-BE49-F238E27FC236}">
                <a16:creationId xmlns:a16="http://schemas.microsoft.com/office/drawing/2014/main" id="{89670E09-272F-60C9-4C78-09849956D32F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970264" y="6455664"/>
            <a:ext cx="2743200" cy="365125"/>
          </a:xfrm>
        </p:spPr>
        <p:txBody>
          <a:bodyPr>
            <a:normAutofit/>
          </a:bodyPr>
          <a:lstStyle/>
          <a:p>
            <a:pPr algn="r">
              <a:spcAft>
                <a:spcPts val="600"/>
              </a:spcAft>
            </a:pPr>
            <a:fld id="{C0C5B6A0-E5CD-4279-8AEA-31273563709C}" type="datetime1">
              <a:rPr lang="de-DE" sz="1100">
                <a:solidFill>
                  <a:srgbClr val="FFFFFF"/>
                </a:solidFill>
              </a:rPr>
              <a:pPr algn="r">
                <a:spcAft>
                  <a:spcPts val="600"/>
                </a:spcAft>
              </a:pPr>
              <a:t>20.02.2025</a:t>
            </a:fld>
            <a:endParaRPr lang="de-DE" sz="1100">
              <a:solidFill>
                <a:srgbClr val="FFFFFF"/>
              </a:solidFill>
            </a:endParaRPr>
          </a:p>
        </p:txBody>
      </p:sp>
      <p:sp>
        <p:nvSpPr>
          <p:cNvPr id="12" name="Foliennummernplatzhalter 11">
            <a:extLst>
              <a:ext uri="{FF2B5EF4-FFF2-40B4-BE49-F238E27FC236}">
                <a16:creationId xmlns:a16="http://schemas.microsoft.com/office/drawing/2014/main" id="{E3895F9A-CAFA-9D5C-D2AE-023B1BEB5E6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704320" y="6455664"/>
            <a:ext cx="448056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9E8F95FE-0739-4366-BE1F-8C693E3D2100}" type="slidenum">
              <a:rPr lang="de-DE" sz="1100">
                <a:solidFill>
                  <a:srgbClr val="FFFFFF"/>
                </a:solidFill>
              </a:rPr>
              <a:pPr>
                <a:spcAft>
                  <a:spcPts val="600"/>
                </a:spcAft>
              </a:pPr>
              <a:t>2</a:t>
            </a:fld>
            <a:endParaRPr lang="de-DE" sz="1100">
              <a:solidFill>
                <a:srgbClr val="FFFFFF"/>
              </a:solidFill>
            </a:endParaRPr>
          </a:p>
        </p:txBody>
      </p:sp>
      <p:pic>
        <p:nvPicPr>
          <p:cNvPr id="14" name="Grafik 13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587087" y="10674996"/>
            <a:ext cx="1246505" cy="755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996444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Gründe für diese Infoveranstaltung</a:t>
            </a:r>
            <a:endParaRPr lang="de-DE" dirty="0"/>
          </a:p>
        </p:txBody>
      </p:sp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F3996CA9-D1CC-23B6-D9CE-1C38F05973C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87795"/>
            <a:ext cx="10515600" cy="4289168"/>
          </a:xfrm>
        </p:spPr>
        <p:txBody>
          <a:bodyPr/>
          <a:lstStyle/>
          <a:p>
            <a:pPr marL="0" indent="0">
              <a:buNone/>
            </a:pPr>
            <a:r>
              <a:rPr lang="de-DE"/>
              <a:t>Die Einbeziehung der Bürger und Bürgerinnen in dieses große Vorhaben ist wichtig, da wir Gemeindevertreter für die Interessen der Bürgerinnen und Bürgern, nämlich </a:t>
            </a:r>
            <a:r>
              <a:rPr lang="de-DE" b="1"/>
              <a:t>Ihren Interessen, </a:t>
            </a:r>
            <a:r>
              <a:rPr lang="de-DE"/>
              <a:t>einstehen und in diesem Fall nicht über Ihre Köpfe hinweg entscheiden wollen.</a:t>
            </a:r>
          </a:p>
          <a:p>
            <a:pPr marL="0" indent="0">
              <a:buNone/>
            </a:pPr>
            <a:endParaRPr lang="de-DE"/>
          </a:p>
          <a:p>
            <a:pPr marL="0" indent="0">
              <a:buNone/>
            </a:pPr>
            <a:r>
              <a:rPr lang="de-DE"/>
              <a:t>Wir möchten Ihre Meinungen bei der Planung und Entscheidung zur Errichtung und zum Betrieb von PV-Freiflächenanlagen berücksichtigen. </a:t>
            </a:r>
          </a:p>
          <a:p>
            <a:pPr marL="0" indent="0">
              <a:buNone/>
            </a:pPr>
            <a:endParaRPr lang="de-DE"/>
          </a:p>
          <a:p>
            <a:pPr marL="0" indent="0">
              <a:buNone/>
            </a:pPr>
            <a:endParaRPr lang="de-DE" b="1"/>
          </a:p>
          <a:p>
            <a:pPr marL="0" indent="0">
              <a:buNone/>
            </a:pPr>
            <a:endParaRPr lang="de-DE" b="1" dirty="0"/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3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274153560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Gründe für diese Infoveranstaltung</a:t>
            </a:r>
          </a:p>
        </p:txBody>
      </p:sp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F3996CA9-D1CC-23B6-D9CE-1C38F05973C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87795"/>
            <a:ext cx="10515600" cy="4289168"/>
          </a:xfrm>
        </p:spPr>
        <p:txBody>
          <a:bodyPr/>
          <a:lstStyle/>
          <a:p>
            <a:pPr marL="0" indent="0">
              <a:buNone/>
            </a:pPr>
            <a:r>
              <a:rPr lang="de-DE" dirty="0"/>
              <a:t>Eventuell haben Sie Anmerkungen und Fragen, an die wir noch nicht gedacht haben, die jedoch wichtig für weitere Planungsschritte sind.</a:t>
            </a:r>
          </a:p>
          <a:p>
            <a:pPr marL="0" indent="0">
              <a:buNone/>
            </a:pPr>
            <a:r>
              <a:rPr lang="de-DE" dirty="0"/>
              <a:t>Wir möchten bei der weiteren Planung Ihre unterschiedlichen Kritikpunkte berücksichtigen und Vor – und Nachteile sorgfältig gegeneinander abwägen.</a:t>
            </a:r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r>
              <a:rPr lang="de-DE" dirty="0"/>
              <a:t>Was halten Sie generell von Photovoltaik-Freiflächen in der </a:t>
            </a:r>
            <a:r>
              <a:rPr lang="de-DE"/>
              <a:t>Gemeinde Wensin?</a:t>
            </a: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b="1" dirty="0"/>
          </a:p>
          <a:p>
            <a:pPr marL="0" indent="0">
              <a:buNone/>
            </a:pPr>
            <a:endParaRPr lang="de-DE" b="1" dirty="0"/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4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66593213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Allgemeine Infos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5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/>
          <a:lstStyle/>
          <a:p>
            <a:r>
              <a:rPr lang="de-DE" dirty="0"/>
              <a:t>PV-Anlagen werden auf Flächen gebaut, die teilweise sichtbar, andere wiederum durch Wald / Senken nicht einsehbar sind</a:t>
            </a:r>
          </a:p>
          <a:p>
            <a:r>
              <a:rPr lang="de-DE" dirty="0"/>
              <a:t>Es handelt sich u.a. um Nutzflächen (Acker – und Weideland)</a:t>
            </a:r>
          </a:p>
          <a:p>
            <a:r>
              <a:rPr lang="de-DE" dirty="0"/>
              <a:t>PV-Freiflächenanlagen werden für eine Dauer von </a:t>
            </a:r>
            <a:r>
              <a:rPr lang="de-DE" b="1" i="1" dirty="0"/>
              <a:t>ca. 30 Jahren </a:t>
            </a:r>
            <a:r>
              <a:rPr lang="de-DE" dirty="0"/>
              <a:t>errichtet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Es handelt sich um eine generationsübergreifende Bebauung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Das Mitdenken und Planen für nachfolgende Generationen ist erforderlich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Berücksichtigung der Auswirkungen für heimische Tiere und Pflanzen ist ebenfalls notwendig</a:t>
            </a:r>
          </a:p>
        </p:txBody>
      </p:sp>
    </p:spTree>
    <p:extLst>
      <p:ext uri="{BB962C8B-B14F-4D97-AF65-F5344CB8AC3E}">
        <p14:creationId xmlns:p14="http://schemas.microsoft.com/office/powerpoint/2010/main" val="304784483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Vor- und Nachteile für die Gemeinde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6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de-DE" sz="4000" u="sng" dirty="0"/>
              <a:t>Vorteile</a:t>
            </a:r>
          </a:p>
          <a:p>
            <a:r>
              <a:rPr lang="de-DE" dirty="0"/>
              <a:t>Beitrag zum Klimaschutz leisten</a:t>
            </a:r>
          </a:p>
          <a:p>
            <a:r>
              <a:rPr lang="de-DE" dirty="0"/>
              <a:t>Beitrag zur Energiewende leisten</a:t>
            </a:r>
          </a:p>
          <a:p>
            <a:r>
              <a:rPr lang="de-DE" dirty="0"/>
              <a:t>Steigerung von Biodiversität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Durch entsprechende Gestaltung des Knicks und des Zauns um die jeweilige(n) Anlage(n)</a:t>
            </a:r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0568201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101705"/>
          </a:xfrm>
        </p:spPr>
        <p:txBody>
          <a:bodyPr/>
          <a:lstStyle/>
          <a:p>
            <a:r>
              <a:rPr lang="de-DE" dirty="0"/>
              <a:t>Vor- und Nachteile für die Gemeinde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7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de-DE" sz="4000" u="sng" dirty="0"/>
              <a:t>Vorteile</a:t>
            </a:r>
          </a:p>
          <a:p>
            <a:r>
              <a:rPr lang="de-DE" dirty="0"/>
              <a:t>Einnahmen durch den „Stromcent“ in Höhe von bis zu 0,2ct/</a:t>
            </a:r>
            <a:r>
              <a:rPr lang="de-DE" dirty="0" err="1"/>
              <a:t>Kwh</a:t>
            </a:r>
            <a:r>
              <a:rPr lang="de-DE" dirty="0"/>
              <a:t> für eingespeisten Strom</a:t>
            </a:r>
          </a:p>
          <a:p>
            <a:r>
              <a:rPr lang="de-DE" dirty="0"/>
              <a:t>Gewerbesteuereinnahmen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Einnahmen sind nicht garantiert (z.B. durch Netzinbetriebnahme)</a:t>
            </a:r>
          </a:p>
          <a:p>
            <a:r>
              <a:rPr lang="de-DE" dirty="0"/>
              <a:t>Verbesserung des Gemeindehaushalts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Schrittweiser Abbau der Schulden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Steuersenkungen für Bürger und Bürgerinnen möglich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Investitionsmaßnahmen sind ggf. möglich (z.B. Straßenausbau)</a:t>
            </a:r>
          </a:p>
        </p:txBody>
      </p:sp>
    </p:spTree>
    <p:extLst>
      <p:ext uri="{BB962C8B-B14F-4D97-AF65-F5344CB8AC3E}">
        <p14:creationId xmlns:p14="http://schemas.microsoft.com/office/powerpoint/2010/main" val="271246653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627D5FD-0253-3D77-17B7-9A026D294B0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FED4C95E-5ECA-8A13-D3A6-0B34914C3F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101705"/>
          </a:xfrm>
        </p:spPr>
        <p:txBody>
          <a:bodyPr/>
          <a:lstStyle/>
          <a:p>
            <a:r>
              <a:rPr lang="de-DE" dirty="0"/>
              <a:t>Vor- und Nachteile für die Gemeinde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B30BFFE5-6EC1-F12A-7BDA-C4EF2E3177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28D1C50F-A250-11DB-1725-23D7A6BBCD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D6DBF1CC-D7DE-4FE8-8734-780EE297AED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8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8999FFB1-C0D1-E502-F887-0C18AE75403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5DE4F7AA-177F-BF97-6A0F-9E3EDC205DA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9D91271-7ED3-CA49-0561-85E49CAE5DD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de-DE" sz="4000" u="sng" dirty="0"/>
              <a:t>Vorteile</a:t>
            </a:r>
          </a:p>
          <a:p>
            <a:pPr marL="0" indent="0">
              <a:buNone/>
            </a:pPr>
            <a:r>
              <a:rPr lang="de-DE" dirty="0"/>
              <a:t>Wir haben mal nachgerechnet und KI gefragt, wie viel Länge Radweg wir von den Einnahmen einer Fläche von 20ha eines Jahres bauen könnten: </a:t>
            </a:r>
          </a:p>
          <a:p>
            <a:pPr marL="0" indent="0">
              <a:buNone/>
            </a:pPr>
            <a:r>
              <a:rPr lang="de-DE" dirty="0"/>
              <a:t>-&gt;32.000 – 48.000€ Einnahmen würden ergeben:</a:t>
            </a:r>
          </a:p>
          <a:p>
            <a:pPr marL="0" indent="0">
              <a:buNone/>
            </a:pPr>
            <a:r>
              <a:rPr lang="de-DE" dirty="0"/>
              <a:t>64 Meter Radweg in mittlerer Art und Güte </a:t>
            </a:r>
          </a:p>
          <a:p>
            <a:pPr marL="0" indent="0">
              <a:buNone/>
            </a:pPr>
            <a:r>
              <a:rPr lang="de-DE" dirty="0"/>
              <a:t>= etwa 15 Jahre für 2km Radweg</a:t>
            </a:r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61632958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Vor- und Nachteile für die Gemeinde</a:t>
            </a:r>
            <a:endParaRPr lang="de-DE" dirty="0"/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9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de-DE" dirty="0"/>
              <a:t>In der Regel fallen in den ersten 8 – 12 Jahren nach Fertigstellung der PV-FFA keine Gewerbesteuereinnahmen für die Gemeinde an. </a:t>
            </a:r>
          </a:p>
          <a:p>
            <a:pPr marL="0" indent="0">
              <a:buNone/>
            </a:pPr>
            <a:r>
              <a:rPr lang="de-DE" dirty="0"/>
              <a:t>Dies kann unterschiedliche Gründe haben: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Sitz des Betriebs außerhalb der Gemeinde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G-Steuer wird aufgeteilt 90 % an Wensin, 10 % an die Sitzgemeinde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Entstehung eines „Gewerbegewinns“, ist dieser 0, fällt keine Zahlung der G.-Steuer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Steuerfreibetrag 24500€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Gewinnmindernde Kostenpositionen (z.B. Abschreibung, Finanzierungskosten)</a:t>
            </a:r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78449697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Vor- und Nachteile für die Gemeinde</a:t>
            </a:r>
            <a:endParaRPr lang="de-DE" dirty="0"/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10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/>
          <a:lstStyle/>
          <a:p>
            <a:pPr marL="0" indent="0">
              <a:buNone/>
            </a:pPr>
            <a:r>
              <a:rPr lang="de-DE" sz="4000" u="sng" dirty="0"/>
              <a:t>Nachteile</a:t>
            </a:r>
          </a:p>
          <a:p>
            <a:r>
              <a:rPr lang="de-DE" dirty="0"/>
              <a:t>Eingriff in das Landschaftsbild</a:t>
            </a:r>
          </a:p>
          <a:p>
            <a:r>
              <a:rPr lang="de-DE" dirty="0"/>
              <a:t>PV-Freiflächenanlagen sind Kraftwerke (Energiewirtschaftsgesetz)</a:t>
            </a:r>
          </a:p>
          <a:p>
            <a:r>
              <a:rPr lang="de-DE" dirty="0"/>
              <a:t>Eingriff in die Natur </a:t>
            </a:r>
            <a:r>
              <a:rPr lang="de-DE" sz="1600" dirty="0"/>
              <a:t>(Quelle: ACE Flex Photovoltaik)</a:t>
            </a:r>
          </a:p>
          <a:p>
            <a:r>
              <a:rPr lang="de-DE" dirty="0"/>
              <a:t>Verkleinerung der Lebensräume für Wildtiere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Insbesondere Dam-,Rot-, und Schwarzwild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Biologische Vielfalt wird unter Druck gesetzt (Wanderwege der Tiere fallen weg, u.U. entfällt Aussaat von Pflanzen </a:t>
            </a:r>
            <a:r>
              <a:rPr lang="de-DE" sz="1600" dirty="0"/>
              <a:t>(Quelle: Stadtbienen.org)</a:t>
            </a: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72428516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Vor- und Nachteile für die Gemeinde</a:t>
            </a:r>
            <a:endParaRPr lang="de-DE" dirty="0"/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11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/>
          <a:lstStyle/>
          <a:p>
            <a:pPr marL="0" indent="0">
              <a:buNone/>
            </a:pPr>
            <a:r>
              <a:rPr lang="de-DE" sz="4000" u="sng" dirty="0"/>
              <a:t>Nachteile</a:t>
            </a:r>
            <a:endParaRPr lang="de-DE" dirty="0"/>
          </a:p>
          <a:p>
            <a:r>
              <a:rPr lang="de-DE" dirty="0"/>
              <a:t>Ggf. Nähe zu Wohngebieten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Soll möglichst vermieden werden</a:t>
            </a:r>
          </a:p>
          <a:p>
            <a:r>
              <a:rPr lang="de-DE" dirty="0"/>
              <a:t>Wegfall von Flächen, die als Nahrungsmittelquelle für Menschen und Tieren dienen</a:t>
            </a:r>
          </a:p>
          <a:p>
            <a:r>
              <a:rPr lang="de-DE" dirty="0"/>
              <a:t>Kaum Stromgenerierung bei einer „Sonnenflaute“</a:t>
            </a:r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5300976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Planungskriterien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12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/>
          <a:lstStyle/>
          <a:p>
            <a:pPr marL="0" indent="0">
              <a:buNone/>
            </a:pPr>
            <a:r>
              <a:rPr lang="de-DE" dirty="0"/>
              <a:t>Die Gemeinde Wensin erstreckt sich auf eine Fläche von etwas mehr als 2000ha und verfügt über ca. 335 ha Potentialfläche.</a:t>
            </a:r>
          </a:p>
          <a:p>
            <a:r>
              <a:rPr lang="de-DE" dirty="0"/>
              <a:t>Die Gemeindevertretung beschließt den Flächennutzungsplan und </a:t>
            </a:r>
            <a:r>
              <a:rPr lang="de-DE"/>
              <a:t>den B-Plan</a:t>
            </a:r>
            <a:endParaRPr lang="de-DE" dirty="0"/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 Gesamtgröße der Potentialfläche(n)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Verteilung der Flächen 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     eine kleine oder große Einzelfläche?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     mehrere kleinere Flächen?</a:t>
            </a:r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60966837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101705"/>
          </a:xfrm>
        </p:spPr>
        <p:txBody>
          <a:bodyPr/>
          <a:lstStyle/>
          <a:p>
            <a:r>
              <a:rPr lang="de-DE" dirty="0"/>
              <a:t>Planungskriterien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13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43665"/>
            <a:ext cx="10515600" cy="4633298"/>
          </a:xfrm>
        </p:spPr>
        <p:txBody>
          <a:bodyPr>
            <a:normAutofit lnSpcReduction="10000"/>
          </a:bodyPr>
          <a:lstStyle/>
          <a:p>
            <a:r>
              <a:rPr lang="de-DE" dirty="0"/>
              <a:t>Klärung der Standortfrage</a:t>
            </a:r>
          </a:p>
          <a:p>
            <a:r>
              <a:rPr lang="de-DE" dirty="0"/>
              <a:t>Abstand zu Straßen und Wohngebieten</a:t>
            </a:r>
          </a:p>
          <a:p>
            <a:r>
              <a:rPr lang="de-DE" dirty="0"/>
              <a:t>Wildaufkommen / Wanderwege z.B. der Hirsche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Korridore zwischen den Anlagen lassen, um Durchgänge für die Tiere zu schaffen</a:t>
            </a:r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r>
              <a:rPr lang="de-DE" dirty="0"/>
              <a:t>Die Gemeindevertretung hat bei der Beschlussfassung neutral und objektiv zu handeln</a:t>
            </a:r>
          </a:p>
          <a:p>
            <a:r>
              <a:rPr lang="de-DE" dirty="0"/>
              <a:t>Vom Beschluss ausgeschlossen sind Mitglieder der Gemeindevertretung, die wg. Eigeninteresse befangen sind</a:t>
            </a:r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064541564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101705"/>
          </a:xfrm>
        </p:spPr>
        <p:txBody>
          <a:bodyPr/>
          <a:lstStyle/>
          <a:p>
            <a:r>
              <a:rPr lang="de-DE" dirty="0"/>
              <a:t>Neutralität und Objektivität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14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66830"/>
            <a:ext cx="10515600" cy="4633298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r>
              <a:rPr lang="de-DE" dirty="0"/>
              <a:t>Mehrere Landbesitzer und Landwirte haben Interesse zur Errichtung und zum Betrieb der PV-Flächen angemeldet: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 keine Gefälligkeiten und Bevorteilungen untereinander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 keine Freigabe „unter Freunden“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 nicht jeder kann berücksichtigt werden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Keine Freigabe unter dem Aspekt „weil der eine bekommt, bekommt jeder andere Interessent auch die Genehmigung“</a:t>
            </a:r>
          </a:p>
          <a:p>
            <a:pPr marL="0" indent="0">
              <a:buNone/>
            </a:pPr>
            <a:endParaRPr lang="de-DE" dirty="0"/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69555574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101705"/>
          </a:xfrm>
        </p:spPr>
        <p:txBody>
          <a:bodyPr/>
          <a:lstStyle/>
          <a:p>
            <a:r>
              <a:rPr lang="de-DE" dirty="0"/>
              <a:t>Neutralität und Objektivität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15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66830"/>
            <a:ext cx="10515600" cy="4633298"/>
          </a:xfrm>
        </p:spPr>
        <p:txBody>
          <a:bodyPr>
            <a:normAutofit/>
          </a:bodyPr>
          <a:lstStyle/>
          <a:p>
            <a:pPr>
              <a:buFont typeface="Symbol" panose="05050102010706020507" pitchFamily="18" charset="2"/>
              <a:buChar char="-"/>
            </a:pPr>
            <a:endParaRPr lang="de-DE" dirty="0"/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Wünsche der Landbesitzer nicht berücksichtigungsfähig, z.B. beim Wunsch nach Flächengröße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Ein Feld von z.B. 40 ha muss nicht zwingend voll bebaut werden</a:t>
            </a:r>
          </a:p>
          <a:p>
            <a:pPr>
              <a:buFont typeface="Symbol" panose="05050102010706020507" pitchFamily="18" charset="2"/>
              <a:buChar char="-"/>
            </a:pPr>
            <a:r>
              <a:rPr lang="de-DE" dirty="0"/>
              <a:t>Landwirt. Flächen sind gem. BauGB für die Errichtung und den Betrieb </a:t>
            </a:r>
            <a:r>
              <a:rPr lang="de-DE" u="sng" dirty="0"/>
              <a:t>noch </a:t>
            </a:r>
            <a:r>
              <a:rPr lang="de-DE" dirty="0"/>
              <a:t>nicht privilegiert</a:t>
            </a:r>
            <a:r>
              <a:rPr lang="de-DE" u="sng" dirty="0"/>
              <a:t> </a:t>
            </a:r>
            <a:endParaRPr lang="de-DE" dirty="0"/>
          </a:p>
          <a:p>
            <a:pPr marL="0" indent="0">
              <a:buNone/>
            </a:pPr>
            <a:endParaRPr lang="de-DE" dirty="0"/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9859186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E9CC5B4-8B63-D576-8F5E-8077B53534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Berücksichtigung vorgegebener Kriterien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2A0E768C-4858-4AC6-CE16-6DF79DB4972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445419"/>
            <a:ext cx="5157787" cy="823912"/>
          </a:xfrm>
          <a:ln>
            <a:solidFill>
              <a:schemeClr val="accent1"/>
            </a:solidFill>
          </a:ln>
        </p:spPr>
        <p:txBody>
          <a:bodyPr/>
          <a:lstStyle/>
          <a:p>
            <a:r>
              <a:rPr lang="de-DE" dirty="0"/>
              <a:t>Weiche Kriterien sind in harte änderbar</a:t>
            </a:r>
          </a:p>
        </p:txBody>
      </p:sp>
      <p:sp>
        <p:nvSpPr>
          <p:cNvPr id="10" name="Inhaltsplatzhalter 9">
            <a:extLst>
              <a:ext uri="{FF2B5EF4-FFF2-40B4-BE49-F238E27FC236}">
                <a16:creationId xmlns:a16="http://schemas.microsoft.com/office/drawing/2014/main" id="{C89231F7-4E59-B9B7-E903-15F29B9AD20D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Abstand zu Straßen, Wäldern, Wohngebieten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de-DE" dirty="0"/>
              <a:t>Flächen innerhalb eines bestehenden B-Plans</a:t>
            </a:r>
          </a:p>
          <a:p>
            <a:pPr>
              <a:buFont typeface="Wingdings" panose="05000000000000000000" pitchFamily="2" charset="2"/>
              <a:buChar char="Ø"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  <a:p>
            <a:pPr marL="0" indent="0">
              <a:buNone/>
            </a:pPr>
            <a:endParaRPr lang="de-DE" dirty="0"/>
          </a:p>
        </p:txBody>
      </p:sp>
      <p:sp>
        <p:nvSpPr>
          <p:cNvPr id="9" name="Textplatzhalter 8">
            <a:extLst>
              <a:ext uri="{FF2B5EF4-FFF2-40B4-BE49-F238E27FC236}">
                <a16:creationId xmlns:a16="http://schemas.microsoft.com/office/drawing/2014/main" id="{6399D56C-4FA8-70B1-88DB-0FADBFA760C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445419"/>
            <a:ext cx="5183188" cy="823912"/>
          </a:xfrm>
          <a:ln>
            <a:solidFill>
              <a:schemeClr val="accent2"/>
            </a:solidFill>
          </a:ln>
        </p:spPr>
        <p:txBody>
          <a:bodyPr/>
          <a:lstStyle/>
          <a:p>
            <a:r>
              <a:rPr lang="de-DE" dirty="0"/>
              <a:t>Harte Kriterien sind nicht in weiche änderbar</a:t>
            </a:r>
          </a:p>
        </p:txBody>
      </p:sp>
      <p:sp>
        <p:nvSpPr>
          <p:cNvPr id="11" name="Inhaltsplatzhalter 10">
            <a:extLst>
              <a:ext uri="{FF2B5EF4-FFF2-40B4-BE49-F238E27FC236}">
                <a16:creationId xmlns:a16="http://schemas.microsoft.com/office/drawing/2014/main" id="{B56E7911-B777-8F0E-4999-265EA92F46BF}"/>
              </a:ext>
            </a:extLst>
          </p:cNvPr>
          <p:cNvSpPr>
            <a:spLocks noGrp="1"/>
          </p:cNvSpPr>
          <p:nvPr>
            <p:ph sz="quarter" idx="4"/>
          </p:nvPr>
        </p:nvSpPr>
        <p:spPr/>
        <p:txBody>
          <a:bodyPr>
            <a:normAutofit/>
          </a:bodyPr>
          <a:lstStyle/>
          <a:p>
            <a:r>
              <a:rPr lang="de-DE" dirty="0"/>
              <a:t>Naturschutzgebiete</a:t>
            </a:r>
          </a:p>
          <a:p>
            <a:r>
              <a:rPr lang="de-DE" dirty="0"/>
              <a:t>Wälder</a:t>
            </a:r>
          </a:p>
          <a:p>
            <a:r>
              <a:rPr lang="de-DE" dirty="0"/>
              <a:t>Nähe zu Gewässern</a:t>
            </a:r>
          </a:p>
          <a:p>
            <a:r>
              <a:rPr lang="de-DE" dirty="0"/>
              <a:t>Gesetzliche geschützte Knicks, Gehölze, Kleingewässer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A7695A94-E78A-7010-49D4-A95953B2B8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94A311BB-7B1A-64F7-72F3-C9BA32EA47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/>
              <a:t>Gemeinde Wensin, Jana Lenz</a:t>
            </a:r>
            <a:endParaRPr lang="de-DE" dirty="0"/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550639FC-5EA2-DAAE-99D8-B57B8DE628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16</a:t>
            </a:fld>
            <a:endParaRPr lang="de-DE"/>
          </a:p>
        </p:txBody>
      </p:sp>
      <p:pic>
        <p:nvPicPr>
          <p:cNvPr id="7" name="Grafik 6" descr="Ein Bild, das Text, Schwarz, Schrift, Screenshot enthält.&#10;&#10;Automatisch generierte Beschreibung">
            <a:extLst>
              <a:ext uri="{FF2B5EF4-FFF2-40B4-BE49-F238E27FC236}">
                <a16:creationId xmlns:a16="http://schemas.microsoft.com/office/drawing/2014/main" id="{6DD835BA-1BF9-364B-86B7-2BAEC9AF1B9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06235" y="5562917"/>
            <a:ext cx="1246505" cy="75565"/>
          </a:xfrm>
          <a:prstGeom prst="rect">
            <a:avLst/>
          </a:prstGeom>
        </p:spPr>
      </p:pic>
      <p:pic>
        <p:nvPicPr>
          <p:cNvPr id="8" name="Picture 2" descr="Wappen und Flagge | Amt Trave-Land">
            <a:extLst>
              <a:ext uri="{FF2B5EF4-FFF2-40B4-BE49-F238E27FC236}">
                <a16:creationId xmlns:a16="http://schemas.microsoft.com/office/drawing/2014/main" id="{BEA645FE-CC9F-79F5-8FC5-4E7C9E177F1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98770" y="6356350"/>
            <a:ext cx="561975" cy="44196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62613312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3" name="Rectangle 12">
            <a:extLst>
              <a:ext uri="{FF2B5EF4-FFF2-40B4-BE49-F238E27FC236}">
                <a16:creationId xmlns:a16="http://schemas.microsoft.com/office/drawing/2014/main" id="{7ADD6C35-4B10-4BFC-BAD6-56B49A790F4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1695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itel 7">
            <a:extLst>
              <a:ext uri="{FF2B5EF4-FFF2-40B4-BE49-F238E27FC236}">
                <a16:creationId xmlns:a16="http://schemas.microsoft.com/office/drawing/2014/main" id="{CBF0C187-D0B0-E4C3-7598-6E2B4D0709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04672" y="2661921"/>
            <a:ext cx="5946579" cy="2630124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z="4000" dirty="0" err="1">
                <a:solidFill>
                  <a:schemeClr val="tx2"/>
                </a:solidFill>
              </a:rPr>
              <a:t>Vorstellung</a:t>
            </a:r>
            <a:r>
              <a:rPr lang="en-US" sz="4000" dirty="0">
                <a:solidFill>
                  <a:schemeClr val="tx2"/>
                </a:solidFill>
              </a:rPr>
              <a:t> der </a:t>
            </a:r>
            <a:r>
              <a:rPr lang="en-US" sz="4000" dirty="0" err="1">
                <a:solidFill>
                  <a:schemeClr val="tx2"/>
                </a:solidFill>
              </a:rPr>
              <a:t>Gemeindefläche</a:t>
            </a:r>
            <a:r>
              <a:rPr lang="en-US" sz="4000" dirty="0">
                <a:solidFill>
                  <a:schemeClr val="tx2"/>
                </a:solidFill>
              </a:rPr>
              <a:t> </a:t>
            </a:r>
            <a:r>
              <a:rPr lang="en-US" sz="4000" dirty="0" err="1">
                <a:solidFill>
                  <a:schemeClr val="tx2"/>
                </a:solidFill>
              </a:rPr>
              <a:t>durch</a:t>
            </a:r>
            <a:r>
              <a:rPr lang="en-US" sz="4000" dirty="0">
                <a:solidFill>
                  <a:schemeClr val="tx2"/>
                </a:solidFill>
              </a:rPr>
              <a:t> </a:t>
            </a:r>
            <a:br>
              <a:rPr lang="en-US" sz="4000" dirty="0">
                <a:solidFill>
                  <a:schemeClr val="tx2"/>
                </a:solidFill>
              </a:rPr>
            </a:br>
            <a:r>
              <a:rPr lang="en-US" sz="4000" dirty="0">
                <a:solidFill>
                  <a:schemeClr val="tx2"/>
                </a:solidFill>
              </a:rPr>
              <a:t>Frau </a:t>
            </a:r>
            <a:r>
              <a:rPr lang="en-US" sz="4000" dirty="0" err="1">
                <a:solidFill>
                  <a:schemeClr val="tx2"/>
                </a:solidFill>
              </a:rPr>
              <a:t>Jendrny</a:t>
            </a:r>
            <a:br>
              <a:rPr lang="en-US" sz="4000" dirty="0">
                <a:solidFill>
                  <a:schemeClr val="tx2"/>
                </a:solidFill>
              </a:rPr>
            </a:br>
            <a:r>
              <a:rPr lang="en-US" sz="4000" dirty="0">
                <a:solidFill>
                  <a:schemeClr val="tx2"/>
                </a:solidFill>
              </a:rPr>
              <a:t>(Kreis Segeberg)</a:t>
            </a:r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32AFDD1C-2418-460A-B0D3-EEF55EC823F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6866957" y="2290257"/>
            <a:ext cx="5324737" cy="4559213"/>
            <a:chOff x="6852124" y="2290257"/>
            <a:chExt cx="5330118" cy="4559213"/>
          </a:xfrm>
        </p:grpSpPr>
        <p:sp>
          <p:nvSpPr>
            <p:cNvPr id="16" name="Freeform: Shape 15">
              <a:extLst>
                <a:ext uri="{FF2B5EF4-FFF2-40B4-BE49-F238E27FC236}">
                  <a16:creationId xmlns:a16="http://schemas.microsoft.com/office/drawing/2014/main" id="{AF1D9B44-43EB-4833-B924-356EBE6D25B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52124" y="2290257"/>
              <a:ext cx="5330118" cy="4559213"/>
            </a:xfrm>
            <a:custGeom>
              <a:avLst/>
              <a:gdLst>
                <a:gd name="connsiteX0" fmla="*/ 3444904 w 5330118"/>
                <a:gd name="connsiteY0" fmla="*/ 220 h 4559213"/>
                <a:gd name="connsiteX1" fmla="*/ 3769380 w 5330118"/>
                <a:gd name="connsiteY1" fmla="*/ 20786 h 4559213"/>
                <a:gd name="connsiteX2" fmla="*/ 4399652 w 5330118"/>
                <a:gd name="connsiteY2" fmla="*/ 157746 h 4559213"/>
                <a:gd name="connsiteX3" fmla="*/ 4978946 w 5330118"/>
                <a:gd name="connsiteY3" fmla="*/ 421156 h 4559213"/>
                <a:gd name="connsiteX4" fmla="*/ 5239909 w 5330118"/>
                <a:gd name="connsiteY4" fmla="*/ 596177 h 4559213"/>
                <a:gd name="connsiteX5" fmla="*/ 5330118 w 5330118"/>
                <a:gd name="connsiteY5" fmla="*/ 672101 h 4559213"/>
                <a:gd name="connsiteX6" fmla="*/ 5330118 w 5330118"/>
                <a:gd name="connsiteY6" fmla="*/ 817108 h 4559213"/>
                <a:gd name="connsiteX7" fmla="*/ 5165156 w 5330118"/>
                <a:gd name="connsiteY7" fmla="*/ 689392 h 4559213"/>
                <a:gd name="connsiteX8" fmla="*/ 4907074 w 5330118"/>
                <a:gd name="connsiteY8" fmla="*/ 537310 h 4559213"/>
                <a:gd name="connsiteX9" fmla="*/ 4344130 w 5330118"/>
                <a:gd name="connsiteY9" fmla="*/ 331280 h 4559213"/>
                <a:gd name="connsiteX10" fmla="*/ 3749396 w 5330118"/>
                <a:gd name="connsiteY10" fmla="*/ 251913 h 4559213"/>
                <a:gd name="connsiteX11" fmla="*/ 3153752 w 5330118"/>
                <a:gd name="connsiteY11" fmla="*/ 282158 h 4559213"/>
                <a:gd name="connsiteX12" fmla="*/ 2861381 w 5330118"/>
                <a:gd name="connsiteY12" fmla="*/ 336106 h 4559213"/>
                <a:gd name="connsiteX13" fmla="*/ 2574686 w 5330118"/>
                <a:gd name="connsiteY13" fmla="*/ 413220 h 4559213"/>
                <a:gd name="connsiteX14" fmla="*/ 2294918 w 5330118"/>
                <a:gd name="connsiteY14" fmla="*/ 511569 h 4559213"/>
                <a:gd name="connsiteX15" fmla="*/ 2023438 w 5330118"/>
                <a:gd name="connsiteY15" fmla="*/ 630404 h 4559213"/>
                <a:gd name="connsiteX16" fmla="*/ 1508751 w 5330118"/>
                <a:gd name="connsiteY16" fmla="*/ 922342 h 4559213"/>
                <a:gd name="connsiteX17" fmla="*/ 1387034 w 5330118"/>
                <a:gd name="connsiteY17" fmla="*/ 1006427 h 4559213"/>
                <a:gd name="connsiteX18" fmla="*/ 1327197 w 5330118"/>
                <a:gd name="connsiteY18" fmla="*/ 1049865 h 4559213"/>
                <a:gd name="connsiteX19" fmla="*/ 1268155 w 5330118"/>
                <a:gd name="connsiteY19" fmla="*/ 1094374 h 4559213"/>
                <a:gd name="connsiteX20" fmla="*/ 1040389 w 5330118"/>
                <a:gd name="connsiteY20" fmla="*/ 1283245 h 4559213"/>
                <a:gd name="connsiteX21" fmla="*/ 633794 w 5330118"/>
                <a:gd name="connsiteY21" fmla="*/ 1711714 h 4559213"/>
                <a:gd name="connsiteX22" fmla="*/ 460415 w 5330118"/>
                <a:gd name="connsiteY22" fmla="*/ 1950670 h 4559213"/>
                <a:gd name="connsiteX23" fmla="*/ 312810 w 5330118"/>
                <a:gd name="connsiteY23" fmla="*/ 2205715 h 4559213"/>
                <a:gd name="connsiteX24" fmla="*/ 280110 w 5330118"/>
                <a:gd name="connsiteY24" fmla="*/ 2271675 h 4559213"/>
                <a:gd name="connsiteX25" fmla="*/ 264214 w 5330118"/>
                <a:gd name="connsiteY25" fmla="*/ 2304923 h 4559213"/>
                <a:gd name="connsiteX26" fmla="*/ 249113 w 5330118"/>
                <a:gd name="connsiteY26" fmla="*/ 2338492 h 4559213"/>
                <a:gd name="connsiteX27" fmla="*/ 220272 w 5330118"/>
                <a:gd name="connsiteY27" fmla="*/ 2406168 h 4559213"/>
                <a:gd name="connsiteX28" fmla="*/ 193250 w 5330118"/>
                <a:gd name="connsiteY28" fmla="*/ 2474595 h 4559213"/>
                <a:gd name="connsiteX29" fmla="*/ 105368 w 5330118"/>
                <a:gd name="connsiteY29" fmla="*/ 2754843 h 4559213"/>
                <a:gd name="connsiteX30" fmla="*/ 34063 w 5330118"/>
                <a:gd name="connsiteY30" fmla="*/ 3335503 h 4559213"/>
                <a:gd name="connsiteX31" fmla="*/ 64038 w 5330118"/>
                <a:gd name="connsiteY31" fmla="*/ 3625404 h 4559213"/>
                <a:gd name="connsiteX32" fmla="*/ 155554 w 5330118"/>
                <a:gd name="connsiteY32" fmla="*/ 3902649 h 4559213"/>
                <a:gd name="connsiteX33" fmla="*/ 187118 w 5330118"/>
                <a:gd name="connsiteY33" fmla="*/ 3968931 h 4559213"/>
                <a:gd name="connsiteX34" fmla="*/ 222202 w 5330118"/>
                <a:gd name="connsiteY34" fmla="*/ 4033711 h 4559213"/>
                <a:gd name="connsiteX35" fmla="*/ 299980 w 5330118"/>
                <a:gd name="connsiteY35" fmla="*/ 4159303 h 4559213"/>
                <a:gd name="connsiteX36" fmla="*/ 385818 w 5330118"/>
                <a:gd name="connsiteY36" fmla="*/ 4280604 h 4559213"/>
                <a:gd name="connsiteX37" fmla="*/ 477786 w 5330118"/>
                <a:gd name="connsiteY37" fmla="*/ 4398474 h 4559213"/>
                <a:gd name="connsiteX38" fmla="*/ 609756 w 5330118"/>
                <a:gd name="connsiteY38" fmla="*/ 4559213 h 4559213"/>
                <a:gd name="connsiteX39" fmla="*/ 480825 w 5330118"/>
                <a:gd name="connsiteY39" fmla="*/ 4559213 h 4559213"/>
                <a:gd name="connsiteX40" fmla="*/ 404211 w 5330118"/>
                <a:gd name="connsiteY40" fmla="*/ 4446629 h 4559213"/>
                <a:gd name="connsiteX41" fmla="*/ 321439 w 5330118"/>
                <a:gd name="connsiteY41" fmla="*/ 4320180 h 4559213"/>
                <a:gd name="connsiteX42" fmla="*/ 242640 w 5330118"/>
                <a:gd name="connsiteY42" fmla="*/ 4190941 h 4559213"/>
                <a:gd name="connsiteX43" fmla="*/ 109909 w 5330118"/>
                <a:gd name="connsiteY43" fmla="*/ 3919809 h 4559213"/>
                <a:gd name="connsiteX44" fmla="*/ 26229 w 5330118"/>
                <a:gd name="connsiteY44" fmla="*/ 3632054 h 4559213"/>
                <a:gd name="connsiteX45" fmla="*/ 0 w 5330118"/>
                <a:gd name="connsiteY45" fmla="*/ 3335503 h 4559213"/>
                <a:gd name="connsiteX46" fmla="*/ 234352 w 5330118"/>
                <a:gd name="connsiteY46" fmla="*/ 2173647 h 4559213"/>
                <a:gd name="connsiteX47" fmla="*/ 360384 w 5330118"/>
                <a:gd name="connsiteY47" fmla="*/ 1898869 h 4559213"/>
                <a:gd name="connsiteX48" fmla="*/ 511282 w 5330118"/>
                <a:gd name="connsiteY48" fmla="*/ 1634172 h 4559213"/>
                <a:gd name="connsiteX49" fmla="*/ 884381 w 5330118"/>
                <a:gd name="connsiteY49" fmla="*/ 1143281 h 4559213"/>
                <a:gd name="connsiteX50" fmla="*/ 1104768 w 5330118"/>
                <a:gd name="connsiteY50" fmla="*/ 921806 h 4559213"/>
                <a:gd name="connsiteX51" fmla="*/ 1163128 w 5330118"/>
                <a:gd name="connsiteY51" fmla="*/ 869254 h 4559213"/>
                <a:gd name="connsiteX52" fmla="*/ 1222624 w 5330118"/>
                <a:gd name="connsiteY52" fmla="*/ 817773 h 4559213"/>
                <a:gd name="connsiteX53" fmla="*/ 1345591 w 5330118"/>
                <a:gd name="connsiteY53" fmla="*/ 718886 h 4559213"/>
                <a:gd name="connsiteX54" fmla="*/ 1883100 w 5330118"/>
                <a:gd name="connsiteY54" fmla="*/ 378362 h 4559213"/>
                <a:gd name="connsiteX55" fmla="*/ 3118895 w 5330118"/>
                <a:gd name="connsiteY55" fmla="*/ 13600 h 4559213"/>
                <a:gd name="connsiteX56" fmla="*/ 3444904 w 5330118"/>
                <a:gd name="connsiteY56" fmla="*/ 220 h 455921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</a:cxnLst>
              <a:rect l="l" t="t" r="r" b="b"/>
              <a:pathLst>
                <a:path w="5330118" h="4559213">
                  <a:moveTo>
                    <a:pt x="3444904" y="220"/>
                  </a:moveTo>
                  <a:cubicBezTo>
                    <a:pt x="3553706" y="1507"/>
                    <a:pt x="3662253" y="8452"/>
                    <a:pt x="3769380" y="20786"/>
                  </a:cubicBezTo>
                  <a:cubicBezTo>
                    <a:pt x="3983974" y="45668"/>
                    <a:pt x="4196072" y="90499"/>
                    <a:pt x="4399652" y="157746"/>
                  </a:cubicBezTo>
                  <a:cubicBezTo>
                    <a:pt x="4603235" y="224778"/>
                    <a:pt x="4797732" y="313798"/>
                    <a:pt x="4978946" y="421156"/>
                  </a:cubicBezTo>
                  <a:cubicBezTo>
                    <a:pt x="5069496" y="474943"/>
                    <a:pt x="5156611" y="533449"/>
                    <a:pt x="5239909" y="596177"/>
                  </a:cubicBezTo>
                  <a:lnTo>
                    <a:pt x="5330118" y="672101"/>
                  </a:lnTo>
                  <a:lnTo>
                    <a:pt x="5330118" y="817108"/>
                  </a:lnTo>
                  <a:lnTo>
                    <a:pt x="5165156" y="689392"/>
                  </a:lnTo>
                  <a:cubicBezTo>
                    <a:pt x="5082384" y="633729"/>
                    <a:pt x="4996431" y="582355"/>
                    <a:pt x="4907074" y="537310"/>
                  </a:cubicBezTo>
                  <a:cubicBezTo>
                    <a:pt x="4728926" y="446145"/>
                    <a:pt x="4538970" y="377933"/>
                    <a:pt x="4344130" y="331280"/>
                  </a:cubicBezTo>
                  <a:cubicBezTo>
                    <a:pt x="4149292" y="284518"/>
                    <a:pt x="3949571" y="258885"/>
                    <a:pt x="3749396" y="251913"/>
                  </a:cubicBezTo>
                  <a:cubicBezTo>
                    <a:pt x="3548993" y="243976"/>
                    <a:pt x="3350636" y="254701"/>
                    <a:pt x="3153752" y="282158"/>
                  </a:cubicBezTo>
                  <a:cubicBezTo>
                    <a:pt x="3055539" y="296422"/>
                    <a:pt x="2957892" y="314119"/>
                    <a:pt x="2861381" y="336106"/>
                  </a:cubicBezTo>
                  <a:cubicBezTo>
                    <a:pt x="2764870" y="358414"/>
                    <a:pt x="2669154" y="383833"/>
                    <a:pt x="2574686" y="413220"/>
                  </a:cubicBezTo>
                  <a:cubicBezTo>
                    <a:pt x="2480219" y="442499"/>
                    <a:pt x="2386888" y="475318"/>
                    <a:pt x="2294918" y="511569"/>
                  </a:cubicBezTo>
                  <a:cubicBezTo>
                    <a:pt x="2203063" y="547928"/>
                    <a:pt x="2112455" y="587610"/>
                    <a:pt x="2023438" y="630404"/>
                  </a:cubicBezTo>
                  <a:cubicBezTo>
                    <a:pt x="1845404" y="715883"/>
                    <a:pt x="1673274" y="813375"/>
                    <a:pt x="1508751" y="922342"/>
                  </a:cubicBezTo>
                  <a:cubicBezTo>
                    <a:pt x="1467763" y="949692"/>
                    <a:pt x="1426887" y="977470"/>
                    <a:pt x="1387034" y="1006427"/>
                  </a:cubicBezTo>
                  <a:cubicBezTo>
                    <a:pt x="1366824" y="1020585"/>
                    <a:pt x="1347067" y="1035279"/>
                    <a:pt x="1327197" y="1049865"/>
                  </a:cubicBezTo>
                  <a:cubicBezTo>
                    <a:pt x="1307213" y="1064343"/>
                    <a:pt x="1287571" y="1079252"/>
                    <a:pt x="1268155" y="1094374"/>
                  </a:cubicBezTo>
                  <a:cubicBezTo>
                    <a:pt x="1190152" y="1154757"/>
                    <a:pt x="1113851" y="1217392"/>
                    <a:pt x="1040389" y="1283245"/>
                  </a:cubicBezTo>
                  <a:cubicBezTo>
                    <a:pt x="893125" y="1414521"/>
                    <a:pt x="756533" y="1557701"/>
                    <a:pt x="633794" y="1711714"/>
                  </a:cubicBezTo>
                  <a:cubicBezTo>
                    <a:pt x="572480" y="1788721"/>
                    <a:pt x="514461" y="1868409"/>
                    <a:pt x="460415" y="1950670"/>
                  </a:cubicBezTo>
                  <a:cubicBezTo>
                    <a:pt x="407277" y="2033362"/>
                    <a:pt x="357091" y="2118091"/>
                    <a:pt x="312810" y="2205715"/>
                  </a:cubicBezTo>
                  <a:cubicBezTo>
                    <a:pt x="301342" y="2227488"/>
                    <a:pt x="290669" y="2249581"/>
                    <a:pt x="280110" y="2271675"/>
                  </a:cubicBezTo>
                  <a:lnTo>
                    <a:pt x="264214" y="2304923"/>
                  </a:lnTo>
                  <a:lnTo>
                    <a:pt x="249113" y="2338492"/>
                  </a:lnTo>
                  <a:cubicBezTo>
                    <a:pt x="239234" y="2360908"/>
                    <a:pt x="229243" y="2383324"/>
                    <a:pt x="220272" y="2406168"/>
                  </a:cubicBezTo>
                  <a:cubicBezTo>
                    <a:pt x="211302" y="2429012"/>
                    <a:pt x="201425" y="2451536"/>
                    <a:pt x="193250" y="2474595"/>
                  </a:cubicBezTo>
                  <a:cubicBezTo>
                    <a:pt x="158279" y="2566187"/>
                    <a:pt x="128643" y="2659711"/>
                    <a:pt x="105368" y="2754843"/>
                  </a:cubicBezTo>
                  <a:cubicBezTo>
                    <a:pt x="58134" y="2944678"/>
                    <a:pt x="33950" y="3140091"/>
                    <a:pt x="34063" y="3335503"/>
                  </a:cubicBezTo>
                  <a:cubicBezTo>
                    <a:pt x="34630" y="3432888"/>
                    <a:pt x="44282" y="3530058"/>
                    <a:pt x="64038" y="3625404"/>
                  </a:cubicBezTo>
                  <a:cubicBezTo>
                    <a:pt x="84817" y="3720536"/>
                    <a:pt x="114905" y="3813631"/>
                    <a:pt x="155554" y="3902649"/>
                  </a:cubicBezTo>
                  <a:cubicBezTo>
                    <a:pt x="165205" y="3925066"/>
                    <a:pt x="176446" y="3946945"/>
                    <a:pt x="187118" y="3968931"/>
                  </a:cubicBezTo>
                  <a:cubicBezTo>
                    <a:pt x="198700" y="3990597"/>
                    <a:pt x="209713" y="4012475"/>
                    <a:pt x="222202" y="4033711"/>
                  </a:cubicBezTo>
                  <a:cubicBezTo>
                    <a:pt x="246047" y="4076612"/>
                    <a:pt x="272615" y="4118225"/>
                    <a:pt x="299980" y="4159303"/>
                  </a:cubicBezTo>
                  <a:cubicBezTo>
                    <a:pt x="327230" y="4200488"/>
                    <a:pt x="356410" y="4240599"/>
                    <a:pt x="385818" y="4280604"/>
                  </a:cubicBezTo>
                  <a:cubicBezTo>
                    <a:pt x="415679" y="4320287"/>
                    <a:pt x="446676" y="4359434"/>
                    <a:pt x="477786" y="4398474"/>
                  </a:cubicBezTo>
                  <a:lnTo>
                    <a:pt x="609756" y="4559213"/>
                  </a:lnTo>
                  <a:lnTo>
                    <a:pt x="480825" y="4559213"/>
                  </a:lnTo>
                  <a:lnTo>
                    <a:pt x="404211" y="4446629"/>
                  </a:lnTo>
                  <a:cubicBezTo>
                    <a:pt x="376166" y="4404802"/>
                    <a:pt x="348461" y="4362759"/>
                    <a:pt x="321439" y="4320180"/>
                  </a:cubicBezTo>
                  <a:cubicBezTo>
                    <a:pt x="294415" y="4277601"/>
                    <a:pt x="267619" y="4234915"/>
                    <a:pt x="242640" y="4190941"/>
                  </a:cubicBezTo>
                  <a:cubicBezTo>
                    <a:pt x="192568" y="4103424"/>
                    <a:pt x="146584" y="4013334"/>
                    <a:pt x="109909" y="3919809"/>
                  </a:cubicBezTo>
                  <a:cubicBezTo>
                    <a:pt x="72554" y="3826608"/>
                    <a:pt x="44850" y="3729975"/>
                    <a:pt x="26229" y="3632054"/>
                  </a:cubicBezTo>
                  <a:cubicBezTo>
                    <a:pt x="8403" y="3534134"/>
                    <a:pt x="0" y="3434711"/>
                    <a:pt x="0" y="3335503"/>
                  </a:cubicBezTo>
                  <a:cubicBezTo>
                    <a:pt x="1476" y="2939959"/>
                    <a:pt x="82433" y="2545488"/>
                    <a:pt x="234352" y="2173647"/>
                  </a:cubicBezTo>
                  <a:cubicBezTo>
                    <a:pt x="272502" y="2080767"/>
                    <a:pt x="313831" y="1988745"/>
                    <a:pt x="360384" y="1898869"/>
                  </a:cubicBezTo>
                  <a:cubicBezTo>
                    <a:pt x="406255" y="1808669"/>
                    <a:pt x="456781" y="1720402"/>
                    <a:pt x="511282" y="1634172"/>
                  </a:cubicBezTo>
                  <a:cubicBezTo>
                    <a:pt x="620396" y="1461818"/>
                    <a:pt x="744951" y="1296973"/>
                    <a:pt x="884381" y="1143281"/>
                  </a:cubicBezTo>
                  <a:cubicBezTo>
                    <a:pt x="954438" y="1066703"/>
                    <a:pt x="1027559" y="992378"/>
                    <a:pt x="1104768" y="921806"/>
                  </a:cubicBezTo>
                  <a:cubicBezTo>
                    <a:pt x="1123956" y="904003"/>
                    <a:pt x="1143258" y="886414"/>
                    <a:pt x="1163128" y="869254"/>
                  </a:cubicBezTo>
                  <a:cubicBezTo>
                    <a:pt x="1182885" y="851985"/>
                    <a:pt x="1202300" y="834396"/>
                    <a:pt x="1222624" y="817773"/>
                  </a:cubicBezTo>
                  <a:cubicBezTo>
                    <a:pt x="1262819" y="783988"/>
                    <a:pt x="1304034" y="751277"/>
                    <a:pt x="1345591" y="718886"/>
                  </a:cubicBezTo>
                  <a:cubicBezTo>
                    <a:pt x="1512612" y="590184"/>
                    <a:pt x="1693030" y="476176"/>
                    <a:pt x="1883100" y="378362"/>
                  </a:cubicBezTo>
                  <a:cubicBezTo>
                    <a:pt x="2263126" y="182628"/>
                    <a:pt x="2685504" y="54677"/>
                    <a:pt x="3118895" y="13600"/>
                  </a:cubicBezTo>
                  <a:cubicBezTo>
                    <a:pt x="3227044" y="3304"/>
                    <a:pt x="3336102" y="-1067"/>
                    <a:pt x="3444904" y="22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Freeform: Shape 16">
              <a:extLst>
                <a:ext uri="{FF2B5EF4-FFF2-40B4-BE49-F238E27FC236}">
                  <a16:creationId xmlns:a16="http://schemas.microsoft.com/office/drawing/2014/main" id="{A32CECE0-15B8-4DAB-B839-B0082C6FFCA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74598" y="2512952"/>
              <a:ext cx="5307644" cy="4336518"/>
            </a:xfrm>
            <a:custGeom>
              <a:avLst/>
              <a:gdLst>
                <a:gd name="connsiteX0" fmla="*/ 5307644 w 5307644"/>
                <a:gd name="connsiteY0" fmla="*/ 4310537 h 4336518"/>
                <a:gd name="connsiteX1" fmla="*/ 5307644 w 5307644"/>
                <a:gd name="connsiteY1" fmla="*/ 4336518 h 4336518"/>
                <a:gd name="connsiteX2" fmla="*/ 5271469 w 5307644"/>
                <a:gd name="connsiteY2" fmla="*/ 4336518 h 4336518"/>
                <a:gd name="connsiteX3" fmla="*/ 3433280 w 5307644"/>
                <a:gd name="connsiteY3" fmla="*/ 1379 h 4336518"/>
                <a:gd name="connsiteX4" fmla="*/ 3739290 w 5307644"/>
                <a:gd name="connsiteY4" fmla="*/ 5668 h 4336518"/>
                <a:gd name="connsiteX5" fmla="*/ 4345494 w 5307644"/>
                <a:gd name="connsiteY5" fmla="*/ 94581 h 4336518"/>
                <a:gd name="connsiteX6" fmla="*/ 4922289 w 5307644"/>
                <a:gd name="connsiteY6" fmla="*/ 300933 h 4336518"/>
                <a:gd name="connsiteX7" fmla="*/ 5188801 w 5307644"/>
                <a:gd name="connsiteY7" fmla="*/ 449771 h 4336518"/>
                <a:gd name="connsiteX8" fmla="*/ 5307644 w 5307644"/>
                <a:gd name="connsiteY8" fmla="*/ 531018 h 4336518"/>
                <a:gd name="connsiteX9" fmla="*/ 5307644 w 5307644"/>
                <a:gd name="connsiteY9" fmla="*/ 868543 h 4336518"/>
                <a:gd name="connsiteX10" fmla="*/ 5256558 w 5307644"/>
                <a:gd name="connsiteY10" fmla="*/ 823998 h 4336518"/>
                <a:gd name="connsiteX11" fmla="*/ 4794554 w 5307644"/>
                <a:gd name="connsiteY11" fmla="*/ 538923 h 4336518"/>
                <a:gd name="connsiteX12" fmla="*/ 4274643 w 5307644"/>
                <a:gd name="connsiteY12" fmla="*/ 359921 h 4336518"/>
                <a:gd name="connsiteX13" fmla="*/ 3722940 w 5307644"/>
                <a:gd name="connsiteY13" fmla="*/ 285703 h 4336518"/>
                <a:gd name="connsiteX14" fmla="*/ 3163858 w 5307644"/>
                <a:gd name="connsiteY14" fmla="*/ 304579 h 4336518"/>
                <a:gd name="connsiteX15" fmla="*/ 2615108 w 5307644"/>
                <a:gd name="connsiteY15" fmla="*/ 413546 h 4336518"/>
                <a:gd name="connsiteX16" fmla="*/ 2090201 w 5307644"/>
                <a:gd name="connsiteY16" fmla="*/ 603167 h 4336518"/>
                <a:gd name="connsiteX17" fmla="*/ 1152228 w 5307644"/>
                <a:gd name="connsiteY17" fmla="*/ 1185758 h 4336518"/>
                <a:gd name="connsiteX18" fmla="*/ 768796 w 5307644"/>
                <a:gd name="connsiteY18" fmla="*/ 1574544 h 4336518"/>
                <a:gd name="connsiteX19" fmla="*/ 465637 w 5307644"/>
                <a:gd name="connsiteY19" fmla="*/ 2021033 h 4336518"/>
                <a:gd name="connsiteX20" fmla="*/ 259898 w 5307644"/>
                <a:gd name="connsiteY20" fmla="*/ 2514605 h 4336518"/>
                <a:gd name="connsiteX21" fmla="*/ 185075 w 5307644"/>
                <a:gd name="connsiteY21" fmla="*/ 3040781 h 4336518"/>
                <a:gd name="connsiteX22" fmla="*/ 216639 w 5307644"/>
                <a:gd name="connsiteY22" fmla="*/ 3298400 h 4336518"/>
                <a:gd name="connsiteX23" fmla="*/ 309857 w 5307644"/>
                <a:gd name="connsiteY23" fmla="*/ 3539393 h 4336518"/>
                <a:gd name="connsiteX24" fmla="*/ 374918 w 5307644"/>
                <a:gd name="connsiteY24" fmla="*/ 3652866 h 4336518"/>
                <a:gd name="connsiteX25" fmla="*/ 449628 w 5307644"/>
                <a:gd name="connsiteY25" fmla="*/ 3762691 h 4336518"/>
                <a:gd name="connsiteX26" fmla="*/ 622212 w 5307644"/>
                <a:gd name="connsiteY26" fmla="*/ 3974942 h 4336518"/>
                <a:gd name="connsiteX27" fmla="*/ 808989 w 5307644"/>
                <a:gd name="connsiteY27" fmla="*/ 4188802 h 4336518"/>
                <a:gd name="connsiteX28" fmla="*/ 901868 w 5307644"/>
                <a:gd name="connsiteY28" fmla="*/ 4300450 h 4336518"/>
                <a:gd name="connsiteX29" fmla="*/ 931233 w 5307644"/>
                <a:gd name="connsiteY29" fmla="*/ 4336518 h 4336518"/>
                <a:gd name="connsiteX30" fmla="*/ 512426 w 5307644"/>
                <a:gd name="connsiteY30" fmla="*/ 4336518 h 4336518"/>
                <a:gd name="connsiteX31" fmla="*/ 379799 w 5307644"/>
                <a:gd name="connsiteY31" fmla="*/ 4138930 h 4336518"/>
                <a:gd name="connsiteX32" fmla="*/ 226177 w 5307644"/>
                <a:gd name="connsiteY32" fmla="*/ 3891071 h 4336518"/>
                <a:gd name="connsiteX33" fmla="*/ 156916 w 5307644"/>
                <a:gd name="connsiteY33" fmla="*/ 3759688 h 4336518"/>
                <a:gd name="connsiteX34" fmla="*/ 98101 w 5307644"/>
                <a:gd name="connsiteY34" fmla="*/ 3622191 h 4336518"/>
                <a:gd name="connsiteX35" fmla="*/ 53025 w 5307644"/>
                <a:gd name="connsiteY35" fmla="*/ 3479547 h 4336518"/>
                <a:gd name="connsiteX36" fmla="*/ 36221 w 5307644"/>
                <a:gd name="connsiteY36" fmla="*/ 3406831 h 4336518"/>
                <a:gd name="connsiteX37" fmla="*/ 28841 w 5307644"/>
                <a:gd name="connsiteY37" fmla="*/ 3370365 h 4336518"/>
                <a:gd name="connsiteX38" fmla="*/ 22709 w 5307644"/>
                <a:gd name="connsiteY38" fmla="*/ 3333792 h 4336518"/>
                <a:gd name="connsiteX39" fmla="*/ 0 w 5307644"/>
                <a:gd name="connsiteY39" fmla="*/ 3040781 h 4336518"/>
                <a:gd name="connsiteX40" fmla="*/ 63017 w 5307644"/>
                <a:gd name="connsiteY40" fmla="*/ 2469880 h 4336518"/>
                <a:gd name="connsiteX41" fmla="*/ 252405 w 5307644"/>
                <a:gd name="connsiteY41" fmla="*/ 1922897 h 4336518"/>
                <a:gd name="connsiteX42" fmla="*/ 962499 w 5307644"/>
                <a:gd name="connsiteY42" fmla="*/ 993992 h 4336518"/>
                <a:gd name="connsiteX43" fmla="*/ 1433359 w 5307644"/>
                <a:gd name="connsiteY43" fmla="*/ 630088 h 4336518"/>
                <a:gd name="connsiteX44" fmla="*/ 1959628 w 5307644"/>
                <a:gd name="connsiteY44" fmla="*/ 341151 h 4336518"/>
                <a:gd name="connsiteX45" fmla="*/ 3127865 w 5307644"/>
                <a:gd name="connsiteY45" fmla="*/ 22508 h 4336518"/>
                <a:gd name="connsiteX46" fmla="*/ 3433280 w 5307644"/>
                <a:gd name="connsiteY46" fmla="*/ 1379 h 433651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</a:cxnLst>
              <a:rect l="l" t="t" r="r" b="b"/>
              <a:pathLst>
                <a:path w="5307644" h="4336518">
                  <a:moveTo>
                    <a:pt x="5307644" y="4310537"/>
                  </a:moveTo>
                  <a:lnTo>
                    <a:pt x="5307644" y="4336518"/>
                  </a:lnTo>
                  <a:lnTo>
                    <a:pt x="5271469" y="4336518"/>
                  </a:lnTo>
                  <a:close/>
                  <a:moveTo>
                    <a:pt x="3433280" y="1379"/>
                  </a:moveTo>
                  <a:cubicBezTo>
                    <a:pt x="3535397" y="-1410"/>
                    <a:pt x="3637614" y="38"/>
                    <a:pt x="3739290" y="5668"/>
                  </a:cubicBezTo>
                  <a:cubicBezTo>
                    <a:pt x="3942986" y="17360"/>
                    <a:pt x="4146567" y="45995"/>
                    <a:pt x="4345494" y="94581"/>
                  </a:cubicBezTo>
                  <a:cubicBezTo>
                    <a:pt x="4544420" y="143059"/>
                    <a:pt x="4738691" y="211700"/>
                    <a:pt x="4922289" y="300933"/>
                  </a:cubicBezTo>
                  <a:cubicBezTo>
                    <a:pt x="5013975" y="345550"/>
                    <a:pt x="5103219" y="395127"/>
                    <a:pt x="5188801" y="449771"/>
                  </a:cubicBezTo>
                  <a:lnTo>
                    <a:pt x="5307644" y="531018"/>
                  </a:lnTo>
                  <a:lnTo>
                    <a:pt x="5307644" y="868543"/>
                  </a:lnTo>
                  <a:lnTo>
                    <a:pt x="5256558" y="823998"/>
                  </a:lnTo>
                  <a:cubicBezTo>
                    <a:pt x="5114289" y="712993"/>
                    <a:pt x="4959758" y="616466"/>
                    <a:pt x="4794554" y="538923"/>
                  </a:cubicBezTo>
                  <a:cubicBezTo>
                    <a:pt x="4629462" y="461166"/>
                    <a:pt x="4454722" y="401534"/>
                    <a:pt x="4274643" y="359921"/>
                  </a:cubicBezTo>
                  <a:cubicBezTo>
                    <a:pt x="4094566" y="318200"/>
                    <a:pt x="3909491" y="294176"/>
                    <a:pt x="3722940" y="285703"/>
                  </a:cubicBezTo>
                  <a:cubicBezTo>
                    <a:pt x="3536050" y="276800"/>
                    <a:pt x="3349387" y="282700"/>
                    <a:pt x="3163858" y="304579"/>
                  </a:cubicBezTo>
                  <a:cubicBezTo>
                    <a:pt x="2978444" y="326565"/>
                    <a:pt x="2794732" y="363353"/>
                    <a:pt x="2615108" y="413546"/>
                  </a:cubicBezTo>
                  <a:cubicBezTo>
                    <a:pt x="2435370" y="463526"/>
                    <a:pt x="2260060" y="528198"/>
                    <a:pt x="2090201" y="603167"/>
                  </a:cubicBezTo>
                  <a:cubicBezTo>
                    <a:pt x="1749461" y="751496"/>
                    <a:pt x="1431316" y="948195"/>
                    <a:pt x="1152228" y="1185758"/>
                  </a:cubicBezTo>
                  <a:cubicBezTo>
                    <a:pt x="1013139" y="1304915"/>
                    <a:pt x="884268" y="1434903"/>
                    <a:pt x="768796" y="1574544"/>
                  </a:cubicBezTo>
                  <a:cubicBezTo>
                    <a:pt x="653096" y="1713971"/>
                    <a:pt x="551021" y="1863481"/>
                    <a:pt x="465637" y="2021033"/>
                  </a:cubicBezTo>
                  <a:cubicBezTo>
                    <a:pt x="380253" y="2178478"/>
                    <a:pt x="309176" y="2343324"/>
                    <a:pt x="259898" y="2514605"/>
                  </a:cubicBezTo>
                  <a:cubicBezTo>
                    <a:pt x="210508" y="2685457"/>
                    <a:pt x="184960" y="2863065"/>
                    <a:pt x="185075" y="3040781"/>
                  </a:cubicBezTo>
                  <a:cubicBezTo>
                    <a:pt x="186096" y="3128084"/>
                    <a:pt x="195180" y="3214743"/>
                    <a:pt x="216639" y="3298400"/>
                  </a:cubicBezTo>
                  <a:cubicBezTo>
                    <a:pt x="237759" y="3382163"/>
                    <a:pt x="270572" y="3462280"/>
                    <a:pt x="309857" y="3539393"/>
                  </a:cubicBezTo>
                  <a:cubicBezTo>
                    <a:pt x="329727" y="3577897"/>
                    <a:pt x="351755" y="3615649"/>
                    <a:pt x="374918" y="3652866"/>
                  </a:cubicBezTo>
                  <a:cubicBezTo>
                    <a:pt x="398420" y="3689974"/>
                    <a:pt x="423514" y="3726548"/>
                    <a:pt x="449628" y="3762691"/>
                  </a:cubicBezTo>
                  <a:cubicBezTo>
                    <a:pt x="502539" y="3834764"/>
                    <a:pt x="561354" y="3904692"/>
                    <a:pt x="622212" y="3974942"/>
                  </a:cubicBezTo>
                  <a:cubicBezTo>
                    <a:pt x="683071" y="4045299"/>
                    <a:pt x="746655" y="4115657"/>
                    <a:pt x="808989" y="4188802"/>
                  </a:cubicBezTo>
                  <a:cubicBezTo>
                    <a:pt x="840214" y="4225267"/>
                    <a:pt x="871097" y="4262591"/>
                    <a:pt x="901868" y="4300450"/>
                  </a:cubicBezTo>
                  <a:lnTo>
                    <a:pt x="931233" y="4336518"/>
                  </a:lnTo>
                  <a:lnTo>
                    <a:pt x="512426" y="4336518"/>
                  </a:lnTo>
                  <a:lnTo>
                    <a:pt x="379799" y="4138930"/>
                  </a:lnTo>
                  <a:cubicBezTo>
                    <a:pt x="327002" y="4059028"/>
                    <a:pt x="274886" y="3976765"/>
                    <a:pt x="226177" y="3891071"/>
                  </a:cubicBezTo>
                  <a:cubicBezTo>
                    <a:pt x="201878" y="3848171"/>
                    <a:pt x="178376" y="3804519"/>
                    <a:pt x="156916" y="3759688"/>
                  </a:cubicBezTo>
                  <a:cubicBezTo>
                    <a:pt x="135570" y="3714750"/>
                    <a:pt x="115700" y="3668954"/>
                    <a:pt x="98101" y="3622191"/>
                  </a:cubicBezTo>
                  <a:cubicBezTo>
                    <a:pt x="80842" y="3575323"/>
                    <a:pt x="65514" y="3527810"/>
                    <a:pt x="53025" y="3479547"/>
                  </a:cubicBezTo>
                  <a:cubicBezTo>
                    <a:pt x="47121" y="3455416"/>
                    <a:pt x="41103" y="3431176"/>
                    <a:pt x="36221" y="3406831"/>
                  </a:cubicBezTo>
                  <a:lnTo>
                    <a:pt x="28841" y="3370365"/>
                  </a:lnTo>
                  <a:lnTo>
                    <a:pt x="22709" y="3333792"/>
                  </a:lnTo>
                  <a:cubicBezTo>
                    <a:pt x="6700" y="3236194"/>
                    <a:pt x="0" y="3138058"/>
                    <a:pt x="0" y="3040781"/>
                  </a:cubicBezTo>
                  <a:cubicBezTo>
                    <a:pt x="454" y="2849337"/>
                    <a:pt x="21687" y="2657893"/>
                    <a:pt x="63017" y="2469880"/>
                  </a:cubicBezTo>
                  <a:cubicBezTo>
                    <a:pt x="104233" y="2281976"/>
                    <a:pt x="167362" y="2097718"/>
                    <a:pt x="252405" y="1922897"/>
                  </a:cubicBezTo>
                  <a:cubicBezTo>
                    <a:pt x="423286" y="1573257"/>
                    <a:pt x="670922" y="1260405"/>
                    <a:pt x="962499" y="993992"/>
                  </a:cubicBezTo>
                  <a:cubicBezTo>
                    <a:pt x="1108628" y="860786"/>
                    <a:pt x="1266566" y="739269"/>
                    <a:pt x="1433359" y="630088"/>
                  </a:cubicBezTo>
                  <a:cubicBezTo>
                    <a:pt x="1600380" y="521013"/>
                    <a:pt x="1776144" y="423843"/>
                    <a:pt x="1959628" y="341151"/>
                  </a:cubicBezTo>
                  <a:cubicBezTo>
                    <a:pt x="2327051" y="176950"/>
                    <a:pt x="2722633" y="68411"/>
                    <a:pt x="3127865" y="22508"/>
                  </a:cubicBezTo>
                  <a:cubicBezTo>
                    <a:pt x="3229145" y="11193"/>
                    <a:pt x="3331163" y="4168"/>
                    <a:pt x="3433280" y="137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Freeform: Shape 17">
              <a:extLst>
                <a:ext uri="{FF2B5EF4-FFF2-40B4-BE49-F238E27FC236}">
                  <a16:creationId xmlns:a16="http://schemas.microsoft.com/office/drawing/2014/main" id="{0C5373BF-BD61-4FCF-8ECF-21DFEBE09D6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73412" y="2537732"/>
              <a:ext cx="5308830" cy="4311738"/>
            </a:xfrm>
            <a:custGeom>
              <a:avLst/>
              <a:gdLst>
                <a:gd name="connsiteX0" fmla="*/ 5308830 w 5308830"/>
                <a:gd name="connsiteY0" fmla="*/ 4026353 h 4311738"/>
                <a:gd name="connsiteX1" fmla="*/ 5308830 w 5308830"/>
                <a:gd name="connsiteY1" fmla="*/ 4311738 h 4311738"/>
                <a:gd name="connsiteX2" fmla="*/ 4948051 w 5308830"/>
                <a:gd name="connsiteY2" fmla="*/ 4311738 h 4311738"/>
                <a:gd name="connsiteX3" fmla="*/ 5002803 w 5308830"/>
                <a:gd name="connsiteY3" fmla="*/ 4271506 h 4311738"/>
                <a:gd name="connsiteX4" fmla="*/ 5221147 w 5308830"/>
                <a:gd name="connsiteY4" fmla="*/ 4102386 h 4311738"/>
                <a:gd name="connsiteX5" fmla="*/ 3595773 w 5308830"/>
                <a:gd name="connsiteY5" fmla="*/ 0 h 4311738"/>
                <a:gd name="connsiteX6" fmla="*/ 5271266 w 5308830"/>
                <a:gd name="connsiteY6" fmla="*/ 516192 h 4311738"/>
                <a:gd name="connsiteX7" fmla="*/ 5308830 w 5308830"/>
                <a:gd name="connsiteY7" fmla="*/ 546905 h 4311738"/>
                <a:gd name="connsiteX8" fmla="*/ 5308830 w 5308830"/>
                <a:gd name="connsiteY8" fmla="*/ 1314056 h 4311738"/>
                <a:gd name="connsiteX9" fmla="*/ 5241798 w 5308830"/>
                <a:gd name="connsiteY9" fmla="*/ 1229961 h 4311738"/>
                <a:gd name="connsiteX10" fmla="*/ 4547599 w 5308830"/>
                <a:gd name="connsiteY10" fmla="*/ 723841 h 4311738"/>
                <a:gd name="connsiteX11" fmla="*/ 3595773 w 5308830"/>
                <a:gd name="connsiteY11" fmla="*/ 536258 h 4311738"/>
                <a:gd name="connsiteX12" fmla="*/ 2484874 w 5308830"/>
                <a:gd name="connsiteY12" fmla="*/ 738106 h 4311738"/>
                <a:gd name="connsiteX13" fmla="*/ 1497964 w 5308830"/>
                <a:gd name="connsiteY13" fmla="*/ 1292596 h 4311738"/>
                <a:gd name="connsiteX14" fmla="*/ 815348 w 5308830"/>
                <a:gd name="connsiteY14" fmla="*/ 2092157 h 4311738"/>
                <a:gd name="connsiteX15" fmla="*/ 567825 w 5308830"/>
                <a:gd name="connsiteY15" fmla="*/ 3022671 h 4311738"/>
                <a:gd name="connsiteX16" fmla="*/ 977486 w 5308830"/>
                <a:gd name="connsiteY16" fmla="*/ 3886690 h 4311738"/>
                <a:gd name="connsiteX17" fmla="*/ 1183907 w 5308830"/>
                <a:gd name="connsiteY17" fmla="*/ 4160932 h 4311738"/>
                <a:gd name="connsiteX18" fmla="*/ 1285607 w 5308830"/>
                <a:gd name="connsiteY18" fmla="*/ 4296799 h 4311738"/>
                <a:gd name="connsiteX19" fmla="*/ 1297817 w 5308830"/>
                <a:gd name="connsiteY19" fmla="*/ 4311738 h 4311738"/>
                <a:gd name="connsiteX20" fmla="*/ 602176 w 5308830"/>
                <a:gd name="connsiteY20" fmla="*/ 4311738 h 4311738"/>
                <a:gd name="connsiteX21" fmla="*/ 583893 w 5308830"/>
                <a:gd name="connsiteY21" fmla="*/ 4287205 h 4311738"/>
                <a:gd name="connsiteX22" fmla="*/ 0 w 5308830"/>
                <a:gd name="connsiteY22" fmla="*/ 3022564 h 4311738"/>
                <a:gd name="connsiteX23" fmla="*/ 3595773 w 5308830"/>
                <a:gd name="connsiteY23" fmla="*/ 0 h 431173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</a:cxnLst>
              <a:rect l="l" t="t" r="r" b="b"/>
              <a:pathLst>
                <a:path w="5308830" h="4311738">
                  <a:moveTo>
                    <a:pt x="5308830" y="4026353"/>
                  </a:moveTo>
                  <a:lnTo>
                    <a:pt x="5308830" y="4311738"/>
                  </a:lnTo>
                  <a:lnTo>
                    <a:pt x="4948051" y="4311738"/>
                  </a:lnTo>
                  <a:lnTo>
                    <a:pt x="5002803" y="4271506"/>
                  </a:lnTo>
                  <a:cubicBezTo>
                    <a:pt x="5078400" y="4214990"/>
                    <a:pt x="5151610" y="4158780"/>
                    <a:pt x="5221147" y="4102386"/>
                  </a:cubicBezTo>
                  <a:close/>
                  <a:moveTo>
                    <a:pt x="3595773" y="0"/>
                  </a:moveTo>
                  <a:cubicBezTo>
                    <a:pt x="4261231" y="0"/>
                    <a:pt x="4825666" y="190293"/>
                    <a:pt x="5271266" y="516192"/>
                  </a:cubicBezTo>
                  <a:lnTo>
                    <a:pt x="5308830" y="546905"/>
                  </a:lnTo>
                  <a:lnTo>
                    <a:pt x="5308830" y="1314056"/>
                  </a:lnTo>
                  <a:lnTo>
                    <a:pt x="5241798" y="1229961"/>
                  </a:lnTo>
                  <a:cubicBezTo>
                    <a:pt x="5047072" y="1010846"/>
                    <a:pt x="4813516" y="840530"/>
                    <a:pt x="4547599" y="723841"/>
                  </a:cubicBezTo>
                  <a:cubicBezTo>
                    <a:pt x="4263856" y="599429"/>
                    <a:pt x="3943667" y="536258"/>
                    <a:pt x="3595773" y="536258"/>
                  </a:cubicBezTo>
                  <a:cubicBezTo>
                    <a:pt x="3226761" y="536258"/>
                    <a:pt x="2852980" y="604041"/>
                    <a:pt x="2484874" y="738106"/>
                  </a:cubicBezTo>
                  <a:cubicBezTo>
                    <a:pt x="2126422" y="868309"/>
                    <a:pt x="1785227" y="1060075"/>
                    <a:pt x="1497964" y="1292596"/>
                  </a:cubicBezTo>
                  <a:cubicBezTo>
                    <a:pt x="1205707" y="1529085"/>
                    <a:pt x="976010" y="1798180"/>
                    <a:pt x="815348" y="2092157"/>
                  </a:cubicBezTo>
                  <a:cubicBezTo>
                    <a:pt x="651166" y="2392675"/>
                    <a:pt x="567825" y="2705743"/>
                    <a:pt x="567825" y="3022671"/>
                  </a:cubicBezTo>
                  <a:cubicBezTo>
                    <a:pt x="567825" y="3341852"/>
                    <a:pt x="700784" y="3528255"/>
                    <a:pt x="977486" y="3886690"/>
                  </a:cubicBezTo>
                  <a:cubicBezTo>
                    <a:pt x="1044249" y="3973134"/>
                    <a:pt x="1113283" y="4062582"/>
                    <a:pt x="1183907" y="4160932"/>
                  </a:cubicBezTo>
                  <a:cubicBezTo>
                    <a:pt x="1217636" y="4207895"/>
                    <a:pt x="1251520" y="4253175"/>
                    <a:pt x="1285607" y="4296799"/>
                  </a:cubicBezTo>
                  <a:lnTo>
                    <a:pt x="1297817" y="4311738"/>
                  </a:lnTo>
                  <a:lnTo>
                    <a:pt x="602176" y="4311738"/>
                  </a:lnTo>
                  <a:lnTo>
                    <a:pt x="583893" y="4287205"/>
                  </a:lnTo>
                  <a:cubicBezTo>
                    <a:pt x="281395" y="3892133"/>
                    <a:pt x="0" y="3570338"/>
                    <a:pt x="0" y="3022564"/>
                  </a:cubicBezTo>
                  <a:cubicBezTo>
                    <a:pt x="0" y="1353193"/>
                    <a:pt x="1810660" y="0"/>
                    <a:pt x="3595773" y="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Freeform: Shape 18">
              <a:extLst>
                <a:ext uri="{FF2B5EF4-FFF2-40B4-BE49-F238E27FC236}">
                  <a16:creationId xmlns:a16="http://schemas.microsoft.com/office/drawing/2014/main" id="{7E6B45AB-7CCC-4949-9DC2-116644B5F6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873412" y="2537732"/>
              <a:ext cx="5308830" cy="4311738"/>
            </a:xfrm>
            <a:custGeom>
              <a:avLst/>
              <a:gdLst>
                <a:gd name="connsiteX0" fmla="*/ 5308830 w 5308830"/>
                <a:gd name="connsiteY0" fmla="*/ 3880900 h 4311738"/>
                <a:gd name="connsiteX1" fmla="*/ 5308830 w 5308830"/>
                <a:gd name="connsiteY1" fmla="*/ 4311738 h 4311738"/>
                <a:gd name="connsiteX2" fmla="*/ 4763109 w 5308830"/>
                <a:gd name="connsiteY2" fmla="*/ 4311738 h 4311738"/>
                <a:gd name="connsiteX3" fmla="*/ 4929066 w 5308830"/>
                <a:gd name="connsiteY3" fmla="*/ 4189789 h 4311738"/>
                <a:gd name="connsiteX4" fmla="*/ 5142959 w 5308830"/>
                <a:gd name="connsiteY4" fmla="*/ 4024320 h 4311738"/>
                <a:gd name="connsiteX5" fmla="*/ 3595773 w 5308830"/>
                <a:gd name="connsiteY5" fmla="*/ 0 h 4311738"/>
                <a:gd name="connsiteX6" fmla="*/ 5271266 w 5308830"/>
                <a:gd name="connsiteY6" fmla="*/ 516192 h 4311738"/>
                <a:gd name="connsiteX7" fmla="*/ 5308830 w 5308830"/>
                <a:gd name="connsiteY7" fmla="*/ 546905 h 4311738"/>
                <a:gd name="connsiteX8" fmla="*/ 5308830 w 5308830"/>
                <a:gd name="connsiteY8" fmla="*/ 1498438 h 4311738"/>
                <a:gd name="connsiteX9" fmla="*/ 5289422 w 5308830"/>
                <a:gd name="connsiteY9" fmla="*/ 1468062 h 4311738"/>
                <a:gd name="connsiteX10" fmla="*/ 5154710 w 5308830"/>
                <a:gd name="connsiteY10" fmla="*/ 1298924 h 4311738"/>
                <a:gd name="connsiteX11" fmla="*/ 4499685 w 5308830"/>
                <a:gd name="connsiteY11" fmla="*/ 821118 h 4311738"/>
                <a:gd name="connsiteX12" fmla="*/ 3595773 w 5308830"/>
                <a:gd name="connsiteY12" fmla="*/ 643510 h 4311738"/>
                <a:gd name="connsiteX13" fmla="*/ 2525523 w 5308830"/>
                <a:gd name="connsiteY13" fmla="*/ 838172 h 4311738"/>
                <a:gd name="connsiteX14" fmla="*/ 1571767 w 5308830"/>
                <a:gd name="connsiteY14" fmla="*/ 1374000 h 4311738"/>
                <a:gd name="connsiteX15" fmla="*/ 916173 w 5308830"/>
                <a:gd name="connsiteY15" fmla="*/ 2141277 h 4311738"/>
                <a:gd name="connsiteX16" fmla="*/ 681254 w 5308830"/>
                <a:gd name="connsiteY16" fmla="*/ 3022671 h 4311738"/>
                <a:gd name="connsiteX17" fmla="*/ 1069115 w 5308830"/>
                <a:gd name="connsiteY17" fmla="*/ 3823519 h 4311738"/>
                <a:gd name="connsiteX18" fmla="*/ 1277807 w 5308830"/>
                <a:gd name="connsiteY18" fmla="*/ 4100764 h 4311738"/>
                <a:gd name="connsiteX19" fmla="*/ 1373308 w 5308830"/>
                <a:gd name="connsiteY19" fmla="*/ 4228488 h 4311738"/>
                <a:gd name="connsiteX20" fmla="*/ 1441062 w 5308830"/>
                <a:gd name="connsiteY20" fmla="*/ 4311738 h 4311738"/>
                <a:gd name="connsiteX21" fmla="*/ 602176 w 5308830"/>
                <a:gd name="connsiteY21" fmla="*/ 4311738 h 4311738"/>
                <a:gd name="connsiteX22" fmla="*/ 583893 w 5308830"/>
                <a:gd name="connsiteY22" fmla="*/ 4287205 h 4311738"/>
                <a:gd name="connsiteX23" fmla="*/ 0 w 5308830"/>
                <a:gd name="connsiteY23" fmla="*/ 3022564 h 4311738"/>
                <a:gd name="connsiteX24" fmla="*/ 3595773 w 5308830"/>
                <a:gd name="connsiteY24" fmla="*/ 0 h 431173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</a:cxnLst>
              <a:rect l="l" t="t" r="r" b="b"/>
              <a:pathLst>
                <a:path w="5308830" h="4311738">
                  <a:moveTo>
                    <a:pt x="5308830" y="3880900"/>
                  </a:moveTo>
                  <a:lnTo>
                    <a:pt x="5308830" y="4311738"/>
                  </a:lnTo>
                  <a:lnTo>
                    <a:pt x="4763109" y="4311738"/>
                  </a:lnTo>
                  <a:lnTo>
                    <a:pt x="4929066" y="4189789"/>
                  </a:lnTo>
                  <a:cubicBezTo>
                    <a:pt x="5003230" y="4134367"/>
                    <a:pt x="5074975" y="4079340"/>
                    <a:pt x="5142959" y="4024320"/>
                  </a:cubicBezTo>
                  <a:close/>
                  <a:moveTo>
                    <a:pt x="3595773" y="0"/>
                  </a:moveTo>
                  <a:cubicBezTo>
                    <a:pt x="4261231" y="0"/>
                    <a:pt x="4825666" y="190293"/>
                    <a:pt x="5271266" y="516192"/>
                  </a:cubicBezTo>
                  <a:lnTo>
                    <a:pt x="5308830" y="546905"/>
                  </a:lnTo>
                  <a:lnTo>
                    <a:pt x="5308830" y="1498438"/>
                  </a:lnTo>
                  <a:lnTo>
                    <a:pt x="5289422" y="1468062"/>
                  </a:lnTo>
                  <a:cubicBezTo>
                    <a:pt x="5247242" y="1408963"/>
                    <a:pt x="5202313" y="1352510"/>
                    <a:pt x="5154710" y="1298924"/>
                  </a:cubicBezTo>
                  <a:cubicBezTo>
                    <a:pt x="4970772" y="1091928"/>
                    <a:pt x="4750500" y="931159"/>
                    <a:pt x="4499685" y="821118"/>
                  </a:cubicBezTo>
                  <a:cubicBezTo>
                    <a:pt x="4231156" y="703248"/>
                    <a:pt x="3926977" y="643510"/>
                    <a:pt x="3595773" y="643510"/>
                  </a:cubicBezTo>
                  <a:cubicBezTo>
                    <a:pt x="3245836" y="643510"/>
                    <a:pt x="2875688" y="710757"/>
                    <a:pt x="2525523" y="838172"/>
                  </a:cubicBezTo>
                  <a:cubicBezTo>
                    <a:pt x="2179105" y="964084"/>
                    <a:pt x="1849265" y="1149415"/>
                    <a:pt x="1571767" y="1374000"/>
                  </a:cubicBezTo>
                  <a:cubicBezTo>
                    <a:pt x="1294611" y="1598264"/>
                    <a:pt x="1067980" y="1863603"/>
                    <a:pt x="916173" y="2141277"/>
                  </a:cubicBezTo>
                  <a:cubicBezTo>
                    <a:pt x="760280" y="2426459"/>
                    <a:pt x="681254" y="2723010"/>
                    <a:pt x="681254" y="3022671"/>
                  </a:cubicBezTo>
                  <a:cubicBezTo>
                    <a:pt x="681254" y="3309032"/>
                    <a:pt x="800134" y="3475166"/>
                    <a:pt x="1069115" y="3823519"/>
                  </a:cubicBezTo>
                  <a:cubicBezTo>
                    <a:pt x="1136445" y="3910714"/>
                    <a:pt x="1206047" y="4000912"/>
                    <a:pt x="1277807" y="4100764"/>
                  </a:cubicBezTo>
                  <a:cubicBezTo>
                    <a:pt x="1309528" y="4144925"/>
                    <a:pt x="1341351" y="4187490"/>
                    <a:pt x="1373308" y="4228488"/>
                  </a:cubicBezTo>
                  <a:lnTo>
                    <a:pt x="1441062" y="4311738"/>
                  </a:lnTo>
                  <a:lnTo>
                    <a:pt x="602176" y="4311738"/>
                  </a:lnTo>
                  <a:lnTo>
                    <a:pt x="583893" y="4287205"/>
                  </a:lnTo>
                  <a:cubicBezTo>
                    <a:pt x="281395" y="3892133"/>
                    <a:pt x="0" y="3570338"/>
                    <a:pt x="0" y="3022564"/>
                  </a:cubicBezTo>
                  <a:cubicBezTo>
                    <a:pt x="0" y="1353193"/>
                    <a:pt x="1810660" y="0"/>
                    <a:pt x="3595773" y="0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grpSp>
        <p:nvGrpSpPr>
          <p:cNvPr id="21" name="Group 20">
            <a:extLst>
              <a:ext uri="{FF2B5EF4-FFF2-40B4-BE49-F238E27FC236}">
                <a16:creationId xmlns:a16="http://schemas.microsoft.com/office/drawing/2014/main" id="{61D22245-3D67-419C-A6B5-DD0EB0D8399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123758" y="0"/>
            <a:ext cx="5081407" cy="3133064"/>
            <a:chOff x="5907711" y="0"/>
            <a:chExt cx="5081407" cy="3133064"/>
          </a:xfrm>
          <a:solidFill>
            <a:schemeClr val="accent5">
              <a:alpha val="5000"/>
            </a:schemeClr>
          </a:solidFill>
        </p:grpSpPr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E3A64720-9AA0-4796-8E62-15672228CF8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19200" y="0"/>
              <a:ext cx="5069918" cy="3111852"/>
            </a:xfrm>
            <a:custGeom>
              <a:avLst/>
              <a:gdLst>
                <a:gd name="connsiteX0" fmla="*/ 145909 w 5069918"/>
                <a:gd name="connsiteY0" fmla="*/ 0 h 3111852"/>
                <a:gd name="connsiteX1" fmla="*/ 205279 w 5069918"/>
                <a:gd name="connsiteY1" fmla="*/ 0 h 3111852"/>
                <a:gd name="connsiteX2" fmla="*/ 202868 w 5069918"/>
                <a:gd name="connsiteY2" fmla="*/ 5043 h 3111852"/>
                <a:gd name="connsiteX3" fmla="*/ 191273 w 5069918"/>
                <a:gd name="connsiteY3" fmla="*/ 30818 h 3111852"/>
                <a:gd name="connsiteX4" fmla="*/ 169129 w 5069918"/>
                <a:gd name="connsiteY4" fmla="*/ 82781 h 3111852"/>
                <a:gd name="connsiteX5" fmla="*/ 148381 w 5069918"/>
                <a:gd name="connsiteY5" fmla="*/ 135320 h 3111852"/>
                <a:gd name="connsiteX6" fmla="*/ 80903 w 5069918"/>
                <a:gd name="connsiteY6" fmla="*/ 350499 h 3111852"/>
                <a:gd name="connsiteX7" fmla="*/ 26154 w 5069918"/>
                <a:gd name="connsiteY7" fmla="*/ 796339 h 3111852"/>
                <a:gd name="connsiteX8" fmla="*/ 49170 w 5069918"/>
                <a:gd name="connsiteY8" fmla="*/ 1018931 h 3111852"/>
                <a:gd name="connsiteX9" fmla="*/ 119437 w 5069918"/>
                <a:gd name="connsiteY9" fmla="*/ 1231804 h 3111852"/>
                <a:gd name="connsiteX10" fmla="*/ 143672 w 5069918"/>
                <a:gd name="connsiteY10" fmla="*/ 1282696 h 3111852"/>
                <a:gd name="connsiteX11" fmla="*/ 170611 w 5069918"/>
                <a:gd name="connsiteY11" fmla="*/ 1332436 h 3111852"/>
                <a:gd name="connsiteX12" fmla="*/ 230330 w 5069918"/>
                <a:gd name="connsiteY12" fmla="*/ 1428867 h 3111852"/>
                <a:gd name="connsiteX13" fmla="*/ 296237 w 5069918"/>
                <a:gd name="connsiteY13" fmla="*/ 1522004 h 3111852"/>
                <a:gd name="connsiteX14" fmla="*/ 366853 w 5069918"/>
                <a:gd name="connsiteY14" fmla="*/ 1612506 h 3111852"/>
                <a:gd name="connsiteX15" fmla="*/ 513838 w 5069918"/>
                <a:gd name="connsiteY15" fmla="*/ 1791535 h 3111852"/>
                <a:gd name="connsiteX16" fmla="*/ 587330 w 5069918"/>
                <a:gd name="connsiteY16" fmla="*/ 1882283 h 3111852"/>
                <a:gd name="connsiteX17" fmla="*/ 658817 w 5069918"/>
                <a:gd name="connsiteY17" fmla="*/ 1974186 h 3111852"/>
                <a:gd name="connsiteX18" fmla="*/ 730305 w 5069918"/>
                <a:gd name="connsiteY18" fmla="*/ 2062959 h 3111852"/>
                <a:gd name="connsiteX19" fmla="*/ 805018 w 5069918"/>
                <a:gd name="connsiteY19" fmla="*/ 2148685 h 3111852"/>
                <a:gd name="connsiteX20" fmla="*/ 963424 w 5069918"/>
                <a:gd name="connsiteY20" fmla="*/ 2310337 h 3111852"/>
                <a:gd name="connsiteX21" fmla="*/ 1319204 w 5069918"/>
                <a:gd name="connsiteY21" fmla="*/ 2580196 h 3111852"/>
                <a:gd name="connsiteX22" fmla="*/ 1515882 w 5069918"/>
                <a:gd name="connsiteY22" fmla="*/ 2681651 h 3111852"/>
                <a:gd name="connsiteX23" fmla="*/ 1723456 w 5069918"/>
                <a:gd name="connsiteY23" fmla="*/ 2758319 h 3111852"/>
                <a:gd name="connsiteX24" fmla="*/ 1939662 w 5069918"/>
                <a:gd name="connsiteY24" fmla="*/ 2811269 h 3111852"/>
                <a:gd name="connsiteX25" fmla="*/ 2162581 w 5069918"/>
                <a:gd name="connsiteY25" fmla="*/ 2840916 h 3111852"/>
                <a:gd name="connsiteX26" fmla="*/ 2389597 w 5069918"/>
                <a:gd name="connsiteY26" fmla="*/ 2850221 h 3111852"/>
                <a:gd name="connsiteX27" fmla="*/ 2446002 w 5069918"/>
                <a:gd name="connsiteY27" fmla="*/ 2849808 h 3111852"/>
                <a:gd name="connsiteX28" fmla="*/ 2473638 w 5069918"/>
                <a:gd name="connsiteY28" fmla="*/ 2849151 h 3111852"/>
                <a:gd name="connsiteX29" fmla="*/ 2501187 w 5069918"/>
                <a:gd name="connsiteY29" fmla="*/ 2847832 h 3111852"/>
                <a:gd name="connsiteX30" fmla="*/ 2610685 w 5069918"/>
                <a:gd name="connsiteY30" fmla="*/ 2838774 h 3111852"/>
                <a:gd name="connsiteX31" fmla="*/ 3033071 w 5069918"/>
                <a:gd name="connsiteY31" fmla="*/ 2730979 h 3111852"/>
                <a:gd name="connsiteX32" fmla="*/ 3232974 w 5069918"/>
                <a:gd name="connsiteY32" fmla="*/ 2637430 h 3111852"/>
                <a:gd name="connsiteX33" fmla="*/ 3425990 w 5069918"/>
                <a:gd name="connsiteY33" fmla="*/ 2523622 h 3111852"/>
                <a:gd name="connsiteX34" fmla="*/ 3613601 w 5069918"/>
                <a:gd name="connsiteY34" fmla="*/ 2394827 h 3111852"/>
                <a:gd name="connsiteX35" fmla="*/ 3706185 w 5069918"/>
                <a:gd name="connsiteY35" fmla="*/ 2326642 h 3111852"/>
                <a:gd name="connsiteX36" fmla="*/ 3799729 w 5069918"/>
                <a:gd name="connsiteY36" fmla="*/ 2255904 h 3111852"/>
                <a:gd name="connsiteX37" fmla="*/ 4175561 w 5069918"/>
                <a:gd name="connsiteY37" fmla="*/ 1976821 h 3111852"/>
                <a:gd name="connsiteX38" fmla="*/ 4517132 w 5069918"/>
                <a:gd name="connsiteY38" fmla="*/ 1683080 h 3111852"/>
                <a:gd name="connsiteX39" fmla="*/ 4659758 w 5069918"/>
                <a:gd name="connsiteY39" fmla="*/ 1519452 h 3111852"/>
                <a:gd name="connsiteX40" fmla="*/ 4773178 w 5069918"/>
                <a:gd name="connsiteY40" fmla="*/ 1340423 h 3111852"/>
                <a:gd name="connsiteX41" fmla="*/ 4892092 w 5069918"/>
                <a:gd name="connsiteY41" fmla="*/ 938311 h 3111852"/>
                <a:gd name="connsiteX42" fmla="*/ 4898804 w 5069918"/>
                <a:gd name="connsiteY42" fmla="*/ 831503 h 3111852"/>
                <a:gd name="connsiteX43" fmla="*/ 4899153 w 5069918"/>
                <a:gd name="connsiteY43" fmla="*/ 776988 h 3111852"/>
                <a:gd name="connsiteX44" fmla="*/ 4898456 w 5069918"/>
                <a:gd name="connsiteY44" fmla="*/ 721484 h 3111852"/>
                <a:gd name="connsiteX45" fmla="*/ 4886774 w 5069918"/>
                <a:gd name="connsiteY45" fmla="*/ 499635 h 3111852"/>
                <a:gd name="connsiteX46" fmla="*/ 4815896 w 5069918"/>
                <a:gd name="connsiteY46" fmla="*/ 59970 h 3111852"/>
                <a:gd name="connsiteX47" fmla="*/ 4798654 w 5069918"/>
                <a:gd name="connsiteY47" fmla="*/ 0 h 3111852"/>
                <a:gd name="connsiteX48" fmla="*/ 4909441 w 5069918"/>
                <a:gd name="connsiteY48" fmla="*/ 0 h 3111852"/>
                <a:gd name="connsiteX49" fmla="*/ 4921297 w 5069918"/>
                <a:gd name="connsiteY49" fmla="*/ 34112 h 3111852"/>
                <a:gd name="connsiteX50" fmla="*/ 5027482 w 5069918"/>
                <a:gd name="connsiteY50" fmla="*/ 483740 h 3111852"/>
                <a:gd name="connsiteX51" fmla="*/ 5058082 w 5069918"/>
                <a:gd name="connsiteY51" fmla="*/ 712837 h 3111852"/>
                <a:gd name="connsiteX52" fmla="*/ 5063486 w 5069918"/>
                <a:gd name="connsiteY52" fmla="*/ 770400 h 3111852"/>
                <a:gd name="connsiteX53" fmla="*/ 5067846 w 5069918"/>
                <a:gd name="connsiteY53" fmla="*/ 829033 h 3111852"/>
                <a:gd name="connsiteX54" fmla="*/ 5069414 w 5069918"/>
                <a:gd name="connsiteY54" fmla="*/ 948521 h 3111852"/>
                <a:gd name="connsiteX55" fmla="*/ 5040732 w 5069918"/>
                <a:gd name="connsiteY55" fmla="*/ 1188571 h 3111852"/>
                <a:gd name="connsiteX56" fmla="*/ 4964102 w 5069918"/>
                <a:gd name="connsiteY56" fmla="*/ 1421620 h 3111852"/>
                <a:gd name="connsiteX57" fmla="*/ 4689486 w 5069918"/>
                <a:gd name="connsiteY57" fmla="*/ 1828757 h 3111852"/>
                <a:gd name="connsiteX58" fmla="*/ 4333792 w 5069918"/>
                <a:gd name="connsiteY58" fmla="*/ 2155355 h 3111852"/>
                <a:gd name="connsiteX59" fmla="*/ 3965196 w 5069918"/>
                <a:gd name="connsiteY59" fmla="*/ 2446790 h 3111852"/>
                <a:gd name="connsiteX60" fmla="*/ 3873745 w 5069918"/>
                <a:gd name="connsiteY60" fmla="*/ 2519916 h 3111852"/>
                <a:gd name="connsiteX61" fmla="*/ 3779416 w 5069918"/>
                <a:gd name="connsiteY61" fmla="*/ 2593454 h 3111852"/>
                <a:gd name="connsiteX62" fmla="*/ 3582739 w 5069918"/>
                <a:gd name="connsiteY62" fmla="*/ 2735343 h 3111852"/>
                <a:gd name="connsiteX63" fmla="*/ 3371851 w 5069918"/>
                <a:gd name="connsiteY63" fmla="*/ 2865126 h 3111852"/>
                <a:gd name="connsiteX64" fmla="*/ 3143614 w 5069918"/>
                <a:gd name="connsiteY64" fmla="*/ 2974568 h 3111852"/>
                <a:gd name="connsiteX65" fmla="*/ 2643552 w 5069918"/>
                <a:gd name="connsiteY65" fmla="*/ 3101304 h 3111852"/>
                <a:gd name="connsiteX66" fmla="*/ 2514264 w 5069918"/>
                <a:gd name="connsiteY66" fmla="*/ 3110445 h 3111852"/>
                <a:gd name="connsiteX67" fmla="*/ 2481920 w 5069918"/>
                <a:gd name="connsiteY67" fmla="*/ 3111598 h 3111852"/>
                <a:gd name="connsiteX68" fmla="*/ 2449664 w 5069918"/>
                <a:gd name="connsiteY68" fmla="*/ 3111763 h 3111852"/>
                <a:gd name="connsiteX69" fmla="*/ 2386284 w 5069918"/>
                <a:gd name="connsiteY69" fmla="*/ 3111022 h 3111852"/>
                <a:gd name="connsiteX70" fmla="*/ 2260658 w 5069918"/>
                <a:gd name="connsiteY70" fmla="*/ 3106080 h 3111852"/>
                <a:gd name="connsiteX71" fmla="*/ 2134945 w 5069918"/>
                <a:gd name="connsiteY71" fmla="*/ 3094716 h 3111852"/>
                <a:gd name="connsiteX72" fmla="*/ 1884564 w 5069918"/>
                <a:gd name="connsiteY72" fmla="*/ 3054200 h 3111852"/>
                <a:gd name="connsiteX73" fmla="*/ 1639764 w 5069918"/>
                <a:gd name="connsiteY73" fmla="*/ 2984286 h 3111852"/>
                <a:gd name="connsiteX74" fmla="*/ 1407081 w 5069918"/>
                <a:gd name="connsiteY74" fmla="*/ 2882913 h 3111852"/>
                <a:gd name="connsiteX75" fmla="*/ 1193491 w 5069918"/>
                <a:gd name="connsiteY75" fmla="*/ 2750989 h 3111852"/>
                <a:gd name="connsiteX76" fmla="*/ 836141 w 5069918"/>
                <a:gd name="connsiteY76" fmla="*/ 2418627 h 3111852"/>
                <a:gd name="connsiteX77" fmla="*/ 690812 w 5069918"/>
                <a:gd name="connsiteY77" fmla="*/ 2230210 h 3111852"/>
                <a:gd name="connsiteX78" fmla="*/ 562397 w 5069918"/>
                <a:gd name="connsiteY78" fmla="*/ 2033725 h 3111852"/>
                <a:gd name="connsiteX79" fmla="*/ 502504 w 5069918"/>
                <a:gd name="connsiteY79" fmla="*/ 1936223 h 3111852"/>
                <a:gd name="connsiteX80" fmla="*/ 440258 w 5069918"/>
                <a:gd name="connsiteY80" fmla="*/ 1840368 h 3111852"/>
                <a:gd name="connsiteX81" fmla="*/ 310360 w 5069918"/>
                <a:gd name="connsiteY81" fmla="*/ 1649481 h 3111852"/>
                <a:gd name="connsiteX82" fmla="*/ 246806 w 5069918"/>
                <a:gd name="connsiteY82" fmla="*/ 1552391 h 3111852"/>
                <a:gd name="connsiteX83" fmla="*/ 186303 w 5069918"/>
                <a:gd name="connsiteY83" fmla="*/ 1453160 h 3111852"/>
                <a:gd name="connsiteX84" fmla="*/ 84390 w 5069918"/>
                <a:gd name="connsiteY84" fmla="*/ 1244980 h 3111852"/>
                <a:gd name="connsiteX85" fmla="*/ 20139 w 5069918"/>
                <a:gd name="connsiteY85" fmla="*/ 1024037 h 3111852"/>
                <a:gd name="connsiteX86" fmla="*/ 0 w 5069918"/>
                <a:gd name="connsiteY86" fmla="*/ 796339 h 3111852"/>
                <a:gd name="connsiteX87" fmla="*/ 102773 w 5069918"/>
                <a:gd name="connsiteY87" fmla="*/ 121376 h 311185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</a:cxnLst>
              <a:rect l="l" t="t" r="r" b="b"/>
              <a:pathLst>
                <a:path w="5069918" h="3111852">
                  <a:moveTo>
                    <a:pt x="145909" y="0"/>
                  </a:moveTo>
                  <a:lnTo>
                    <a:pt x="205279" y="0"/>
                  </a:lnTo>
                  <a:lnTo>
                    <a:pt x="202868" y="5043"/>
                  </a:lnTo>
                  <a:lnTo>
                    <a:pt x="191273" y="30818"/>
                  </a:lnTo>
                  <a:cubicBezTo>
                    <a:pt x="183688" y="48029"/>
                    <a:pt x="176016" y="65240"/>
                    <a:pt x="169129" y="82781"/>
                  </a:cubicBezTo>
                  <a:cubicBezTo>
                    <a:pt x="162242" y="100321"/>
                    <a:pt x="154658" y="117615"/>
                    <a:pt x="148381" y="135320"/>
                  </a:cubicBezTo>
                  <a:cubicBezTo>
                    <a:pt x="121529" y="205646"/>
                    <a:pt x="98775" y="277455"/>
                    <a:pt x="80903" y="350499"/>
                  </a:cubicBezTo>
                  <a:cubicBezTo>
                    <a:pt x="44636" y="496258"/>
                    <a:pt x="26067" y="646299"/>
                    <a:pt x="26154" y="796339"/>
                  </a:cubicBezTo>
                  <a:cubicBezTo>
                    <a:pt x="26590" y="871114"/>
                    <a:pt x="34001" y="945722"/>
                    <a:pt x="49170" y="1018931"/>
                  </a:cubicBezTo>
                  <a:cubicBezTo>
                    <a:pt x="65124" y="1091975"/>
                    <a:pt x="88226" y="1163454"/>
                    <a:pt x="119437" y="1231804"/>
                  </a:cubicBezTo>
                  <a:cubicBezTo>
                    <a:pt x="126847" y="1249016"/>
                    <a:pt x="135478" y="1265815"/>
                    <a:pt x="143672" y="1282696"/>
                  </a:cubicBezTo>
                  <a:cubicBezTo>
                    <a:pt x="152565" y="1299331"/>
                    <a:pt x="161021" y="1316130"/>
                    <a:pt x="170611" y="1332436"/>
                  </a:cubicBezTo>
                  <a:cubicBezTo>
                    <a:pt x="188919" y="1365375"/>
                    <a:pt x="209319" y="1397327"/>
                    <a:pt x="230330" y="1428867"/>
                  </a:cubicBezTo>
                  <a:cubicBezTo>
                    <a:pt x="251253" y="1460489"/>
                    <a:pt x="273658" y="1491288"/>
                    <a:pt x="296237" y="1522004"/>
                  </a:cubicBezTo>
                  <a:cubicBezTo>
                    <a:pt x="319165" y="1552474"/>
                    <a:pt x="342966" y="1582531"/>
                    <a:pt x="366853" y="1612506"/>
                  </a:cubicBezTo>
                  <a:cubicBezTo>
                    <a:pt x="414714" y="1672540"/>
                    <a:pt x="464756" y="1731337"/>
                    <a:pt x="513838" y="1791535"/>
                  </a:cubicBezTo>
                  <a:cubicBezTo>
                    <a:pt x="538509" y="1821510"/>
                    <a:pt x="563094" y="1851732"/>
                    <a:pt x="587330" y="1882283"/>
                  </a:cubicBezTo>
                  <a:cubicBezTo>
                    <a:pt x="611479" y="1912588"/>
                    <a:pt x="635453" y="1944787"/>
                    <a:pt x="658817" y="1974186"/>
                  </a:cubicBezTo>
                  <a:cubicBezTo>
                    <a:pt x="682008" y="2004326"/>
                    <a:pt x="706330" y="2033560"/>
                    <a:pt x="730305" y="2062959"/>
                  </a:cubicBezTo>
                  <a:cubicBezTo>
                    <a:pt x="754977" y="2091864"/>
                    <a:pt x="779474" y="2120768"/>
                    <a:pt x="805018" y="2148685"/>
                  </a:cubicBezTo>
                  <a:cubicBezTo>
                    <a:pt x="855757" y="2204847"/>
                    <a:pt x="908500" y="2258951"/>
                    <a:pt x="963424" y="2310337"/>
                  </a:cubicBezTo>
                  <a:cubicBezTo>
                    <a:pt x="1073444" y="2412862"/>
                    <a:pt x="1192183" y="2504353"/>
                    <a:pt x="1319204" y="2580196"/>
                  </a:cubicBezTo>
                  <a:cubicBezTo>
                    <a:pt x="1382846" y="2617913"/>
                    <a:pt x="1448143" y="2652500"/>
                    <a:pt x="1515882" y="2681651"/>
                  </a:cubicBezTo>
                  <a:cubicBezTo>
                    <a:pt x="1583184" y="2711626"/>
                    <a:pt x="1652666" y="2736908"/>
                    <a:pt x="1723456" y="2758319"/>
                  </a:cubicBezTo>
                  <a:cubicBezTo>
                    <a:pt x="1794246" y="2779812"/>
                    <a:pt x="1866431" y="2797188"/>
                    <a:pt x="1939662" y="2811269"/>
                  </a:cubicBezTo>
                  <a:cubicBezTo>
                    <a:pt x="2012981" y="2825104"/>
                    <a:pt x="2087519" y="2834574"/>
                    <a:pt x="2162581" y="2840916"/>
                  </a:cubicBezTo>
                  <a:cubicBezTo>
                    <a:pt x="2237643" y="2847338"/>
                    <a:pt x="2313489" y="2850139"/>
                    <a:pt x="2389597" y="2850221"/>
                  </a:cubicBezTo>
                  <a:cubicBezTo>
                    <a:pt x="2408602" y="2850221"/>
                    <a:pt x="2427869" y="2850550"/>
                    <a:pt x="2446002" y="2849808"/>
                  </a:cubicBezTo>
                  <a:lnTo>
                    <a:pt x="2473638" y="2849151"/>
                  </a:lnTo>
                  <a:lnTo>
                    <a:pt x="2501187" y="2847832"/>
                  </a:lnTo>
                  <a:cubicBezTo>
                    <a:pt x="2537890" y="2846268"/>
                    <a:pt x="2574418" y="2842809"/>
                    <a:pt x="2610685" y="2838774"/>
                  </a:cubicBezTo>
                  <a:cubicBezTo>
                    <a:pt x="2755926" y="2821975"/>
                    <a:pt x="2897244" y="2785164"/>
                    <a:pt x="3033071" y="2730979"/>
                  </a:cubicBezTo>
                  <a:cubicBezTo>
                    <a:pt x="3101158" y="2704132"/>
                    <a:pt x="3167589" y="2672263"/>
                    <a:pt x="3232974" y="2637430"/>
                  </a:cubicBezTo>
                  <a:cubicBezTo>
                    <a:pt x="3298446" y="2602760"/>
                    <a:pt x="3362697" y="2564303"/>
                    <a:pt x="3425990" y="2523622"/>
                  </a:cubicBezTo>
                  <a:cubicBezTo>
                    <a:pt x="3489282" y="2482859"/>
                    <a:pt x="3551529" y="2439461"/>
                    <a:pt x="3613601" y="2394827"/>
                  </a:cubicBezTo>
                  <a:cubicBezTo>
                    <a:pt x="3644549" y="2372511"/>
                    <a:pt x="3675411" y="2349617"/>
                    <a:pt x="3706185" y="2326642"/>
                  </a:cubicBezTo>
                  <a:lnTo>
                    <a:pt x="3799729" y="2255904"/>
                  </a:lnTo>
                  <a:cubicBezTo>
                    <a:pt x="3926402" y="2160954"/>
                    <a:pt x="4053597" y="2070123"/>
                    <a:pt x="4175561" y="1976821"/>
                  </a:cubicBezTo>
                  <a:cubicBezTo>
                    <a:pt x="4297526" y="1883601"/>
                    <a:pt x="4414084" y="1787582"/>
                    <a:pt x="4517132" y="1683080"/>
                  </a:cubicBezTo>
                  <a:cubicBezTo>
                    <a:pt x="4568480" y="1630705"/>
                    <a:pt x="4616604" y="1576438"/>
                    <a:pt x="4659758" y="1519452"/>
                  </a:cubicBezTo>
                  <a:cubicBezTo>
                    <a:pt x="4702650" y="1462383"/>
                    <a:pt x="4741184" y="1402845"/>
                    <a:pt x="4773178" y="1340423"/>
                  </a:cubicBezTo>
                  <a:cubicBezTo>
                    <a:pt x="4837865" y="1215829"/>
                    <a:pt x="4877446" y="1079787"/>
                    <a:pt x="4892092" y="938311"/>
                  </a:cubicBezTo>
                  <a:cubicBezTo>
                    <a:pt x="4895666" y="902982"/>
                    <a:pt x="4897845" y="867325"/>
                    <a:pt x="4898804" y="831503"/>
                  </a:cubicBezTo>
                  <a:cubicBezTo>
                    <a:pt x="4899066" y="813633"/>
                    <a:pt x="4899414" y="795764"/>
                    <a:pt x="4899153" y="776988"/>
                  </a:cubicBezTo>
                  <a:cubicBezTo>
                    <a:pt x="4898979" y="758460"/>
                    <a:pt x="4899066" y="740012"/>
                    <a:pt x="4898456" y="721484"/>
                  </a:cubicBezTo>
                  <a:cubicBezTo>
                    <a:pt x="4896974" y="647452"/>
                    <a:pt x="4893226" y="573502"/>
                    <a:pt x="4886774" y="499635"/>
                  </a:cubicBezTo>
                  <a:cubicBezTo>
                    <a:pt x="4873610" y="351981"/>
                    <a:pt x="4851030" y="204740"/>
                    <a:pt x="4815896" y="59970"/>
                  </a:cubicBezTo>
                  <a:lnTo>
                    <a:pt x="4798654" y="0"/>
                  </a:lnTo>
                  <a:lnTo>
                    <a:pt x="4909441" y="0"/>
                  </a:lnTo>
                  <a:lnTo>
                    <a:pt x="4921297" y="34112"/>
                  </a:lnTo>
                  <a:cubicBezTo>
                    <a:pt x="4966630" y="181436"/>
                    <a:pt x="5002460" y="331724"/>
                    <a:pt x="5027482" y="483740"/>
                  </a:cubicBezTo>
                  <a:cubicBezTo>
                    <a:pt x="5040123" y="559749"/>
                    <a:pt x="5050323" y="636170"/>
                    <a:pt x="5058082" y="712837"/>
                  </a:cubicBezTo>
                  <a:cubicBezTo>
                    <a:pt x="5060261" y="732025"/>
                    <a:pt x="5061743" y="751213"/>
                    <a:pt x="5063486" y="770400"/>
                  </a:cubicBezTo>
                  <a:cubicBezTo>
                    <a:pt x="5065318" y="789340"/>
                    <a:pt x="5066625" y="809186"/>
                    <a:pt x="5067846" y="829033"/>
                  </a:cubicBezTo>
                  <a:cubicBezTo>
                    <a:pt x="5069851" y="868643"/>
                    <a:pt x="5070461" y="908500"/>
                    <a:pt x="5069414" y="948521"/>
                  </a:cubicBezTo>
                  <a:cubicBezTo>
                    <a:pt x="5067060" y="1028483"/>
                    <a:pt x="5057820" y="1109021"/>
                    <a:pt x="5040732" y="1188571"/>
                  </a:cubicBezTo>
                  <a:cubicBezTo>
                    <a:pt x="5023123" y="1268038"/>
                    <a:pt x="4997578" y="1346435"/>
                    <a:pt x="4964102" y="1421620"/>
                  </a:cubicBezTo>
                  <a:cubicBezTo>
                    <a:pt x="4897409" y="1572485"/>
                    <a:pt x="4799942" y="1709020"/>
                    <a:pt x="4689486" y="1828757"/>
                  </a:cubicBezTo>
                  <a:cubicBezTo>
                    <a:pt x="4579116" y="1949234"/>
                    <a:pt x="4456716" y="2054888"/>
                    <a:pt x="4333792" y="2155355"/>
                  </a:cubicBezTo>
                  <a:cubicBezTo>
                    <a:pt x="4210520" y="2255657"/>
                    <a:pt x="4085853" y="2350524"/>
                    <a:pt x="3965196" y="2446790"/>
                  </a:cubicBezTo>
                  <a:lnTo>
                    <a:pt x="3873745" y="2519916"/>
                  </a:lnTo>
                  <a:cubicBezTo>
                    <a:pt x="3842621" y="2544539"/>
                    <a:pt x="3811324" y="2569162"/>
                    <a:pt x="3779416" y="2593454"/>
                  </a:cubicBezTo>
                  <a:cubicBezTo>
                    <a:pt x="3715862" y="2642123"/>
                    <a:pt x="3650652" y="2689804"/>
                    <a:pt x="3582739" y="2735343"/>
                  </a:cubicBezTo>
                  <a:cubicBezTo>
                    <a:pt x="3514913" y="2780800"/>
                    <a:pt x="3445170" y="2824939"/>
                    <a:pt x="3371851" y="2865126"/>
                  </a:cubicBezTo>
                  <a:cubicBezTo>
                    <a:pt x="3298533" y="2905230"/>
                    <a:pt x="3222687" y="2942452"/>
                    <a:pt x="3143614" y="2974568"/>
                  </a:cubicBezTo>
                  <a:cubicBezTo>
                    <a:pt x="2985994" y="3039625"/>
                    <a:pt x="2815732" y="3083105"/>
                    <a:pt x="2643552" y="3101304"/>
                  </a:cubicBezTo>
                  <a:cubicBezTo>
                    <a:pt x="2600484" y="3105587"/>
                    <a:pt x="2557331" y="3109046"/>
                    <a:pt x="2514264" y="3110445"/>
                  </a:cubicBezTo>
                  <a:lnTo>
                    <a:pt x="2481920" y="3111598"/>
                  </a:lnTo>
                  <a:lnTo>
                    <a:pt x="2449664" y="3111763"/>
                  </a:lnTo>
                  <a:cubicBezTo>
                    <a:pt x="2427869" y="3112092"/>
                    <a:pt x="2407207" y="3111434"/>
                    <a:pt x="2386284" y="3111022"/>
                  </a:cubicBezTo>
                  <a:cubicBezTo>
                    <a:pt x="2344525" y="3110528"/>
                    <a:pt x="2302505" y="3108140"/>
                    <a:pt x="2260658" y="3106080"/>
                  </a:cubicBezTo>
                  <a:cubicBezTo>
                    <a:pt x="2218725" y="3102787"/>
                    <a:pt x="2176791" y="3099740"/>
                    <a:pt x="2134945" y="3094716"/>
                  </a:cubicBezTo>
                  <a:cubicBezTo>
                    <a:pt x="2051165" y="3085246"/>
                    <a:pt x="1967473" y="3072317"/>
                    <a:pt x="1884564" y="3054200"/>
                  </a:cubicBezTo>
                  <a:cubicBezTo>
                    <a:pt x="1801657" y="3036084"/>
                    <a:pt x="1719708" y="3012778"/>
                    <a:pt x="1639764" y="2984286"/>
                  </a:cubicBezTo>
                  <a:cubicBezTo>
                    <a:pt x="1559820" y="2955710"/>
                    <a:pt x="1481969" y="2921618"/>
                    <a:pt x="1407081" y="2882913"/>
                  </a:cubicBezTo>
                  <a:cubicBezTo>
                    <a:pt x="1332455" y="2843633"/>
                    <a:pt x="1260794" y="2799741"/>
                    <a:pt x="1193491" y="2750989"/>
                  </a:cubicBezTo>
                  <a:cubicBezTo>
                    <a:pt x="1058362" y="2653982"/>
                    <a:pt x="939973" y="2540257"/>
                    <a:pt x="836141" y="2418627"/>
                  </a:cubicBezTo>
                  <a:cubicBezTo>
                    <a:pt x="784444" y="2357523"/>
                    <a:pt x="736321" y="2294444"/>
                    <a:pt x="690812" y="2230210"/>
                  </a:cubicBezTo>
                  <a:cubicBezTo>
                    <a:pt x="645217" y="2165978"/>
                    <a:pt x="602674" y="2100345"/>
                    <a:pt x="562397" y="2033725"/>
                  </a:cubicBezTo>
                  <a:cubicBezTo>
                    <a:pt x="541823" y="2000044"/>
                    <a:pt x="522992" y="1968504"/>
                    <a:pt x="502504" y="1936223"/>
                  </a:cubicBezTo>
                  <a:cubicBezTo>
                    <a:pt x="482192" y="1904189"/>
                    <a:pt x="461530" y="1872155"/>
                    <a:pt x="440258" y="1840368"/>
                  </a:cubicBezTo>
                  <a:lnTo>
                    <a:pt x="310360" y="1649481"/>
                  </a:lnTo>
                  <a:cubicBezTo>
                    <a:pt x="288826" y="1617365"/>
                    <a:pt x="267555" y="1585084"/>
                    <a:pt x="246806" y="1552391"/>
                  </a:cubicBezTo>
                  <a:cubicBezTo>
                    <a:pt x="226057" y="1519698"/>
                    <a:pt x="205483" y="1486923"/>
                    <a:pt x="186303" y="1453160"/>
                  </a:cubicBezTo>
                  <a:cubicBezTo>
                    <a:pt x="147857" y="1385962"/>
                    <a:pt x="112550" y="1316790"/>
                    <a:pt x="84390" y="1244980"/>
                  </a:cubicBezTo>
                  <a:cubicBezTo>
                    <a:pt x="55708" y="1173418"/>
                    <a:pt x="34436" y="1099222"/>
                    <a:pt x="20139" y="1024037"/>
                  </a:cubicBezTo>
                  <a:cubicBezTo>
                    <a:pt x="6452" y="948852"/>
                    <a:pt x="0" y="872513"/>
                    <a:pt x="0" y="796339"/>
                  </a:cubicBezTo>
                  <a:cubicBezTo>
                    <a:pt x="850" y="568560"/>
                    <a:pt x="36028" y="341245"/>
                    <a:pt x="102773" y="121376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31BCBF53-F859-485D-8008-16DE1F4FB12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73885" y="1"/>
              <a:ext cx="4960549" cy="2918955"/>
            </a:xfrm>
            <a:custGeom>
              <a:avLst/>
              <a:gdLst>
                <a:gd name="connsiteX0" fmla="*/ 154335 w 4960549"/>
                <a:gd name="connsiteY0" fmla="*/ 0 h 2918955"/>
                <a:gd name="connsiteX1" fmla="*/ 347871 w 4960549"/>
                <a:gd name="connsiteY1" fmla="*/ 0 h 2918955"/>
                <a:gd name="connsiteX2" fmla="*/ 268143 w 4960549"/>
                <a:gd name="connsiteY2" fmla="*/ 165468 h 2918955"/>
                <a:gd name="connsiteX3" fmla="*/ 199554 w 4960549"/>
                <a:gd name="connsiteY3" fmla="*/ 358938 h 2918955"/>
                <a:gd name="connsiteX4" fmla="*/ 142104 w 4960549"/>
                <a:gd name="connsiteY4" fmla="*/ 762944 h 2918955"/>
                <a:gd name="connsiteX5" fmla="*/ 166339 w 4960549"/>
                <a:gd name="connsiteY5" fmla="*/ 960748 h 2918955"/>
                <a:gd name="connsiteX6" fmla="*/ 237914 w 4960549"/>
                <a:gd name="connsiteY6" fmla="*/ 1145787 h 2918955"/>
                <a:gd name="connsiteX7" fmla="*/ 287868 w 4960549"/>
                <a:gd name="connsiteY7" fmla="*/ 1232913 h 2918955"/>
                <a:gd name="connsiteX8" fmla="*/ 345232 w 4960549"/>
                <a:gd name="connsiteY8" fmla="*/ 1317239 h 2918955"/>
                <a:gd name="connsiteX9" fmla="*/ 477745 w 4960549"/>
                <a:gd name="connsiteY9" fmla="*/ 1480209 h 2918955"/>
                <a:gd name="connsiteX10" fmla="*/ 621156 w 4960549"/>
                <a:gd name="connsiteY10" fmla="*/ 1644414 h 2918955"/>
                <a:gd name="connsiteX11" fmla="*/ 692469 w 4960549"/>
                <a:gd name="connsiteY11" fmla="*/ 1730140 h 2918955"/>
                <a:gd name="connsiteX12" fmla="*/ 726731 w 4960549"/>
                <a:gd name="connsiteY12" fmla="*/ 1772220 h 2918955"/>
                <a:gd name="connsiteX13" fmla="*/ 760295 w 4960549"/>
                <a:gd name="connsiteY13" fmla="*/ 1812489 h 2918955"/>
                <a:gd name="connsiteX14" fmla="*/ 1048685 w 4960549"/>
                <a:gd name="connsiteY14" fmla="*/ 2110101 h 2918955"/>
                <a:gd name="connsiteX15" fmla="*/ 1202035 w 4960549"/>
                <a:gd name="connsiteY15" fmla="*/ 2244002 h 2918955"/>
                <a:gd name="connsiteX16" fmla="*/ 1362620 w 4960549"/>
                <a:gd name="connsiteY16" fmla="*/ 2367443 h 2918955"/>
                <a:gd name="connsiteX17" fmla="*/ 1721364 w 4960549"/>
                <a:gd name="connsiteY17" fmla="*/ 2562694 h 2918955"/>
                <a:gd name="connsiteX18" fmla="*/ 1922052 w 4960549"/>
                <a:gd name="connsiteY18" fmla="*/ 2617868 h 2918955"/>
                <a:gd name="connsiteX19" fmla="*/ 1973488 w 4960549"/>
                <a:gd name="connsiteY19" fmla="*/ 2627586 h 2918955"/>
                <a:gd name="connsiteX20" fmla="*/ 2025360 w 4960549"/>
                <a:gd name="connsiteY20" fmla="*/ 2635738 h 2918955"/>
                <a:gd name="connsiteX21" fmla="*/ 2130063 w 4960549"/>
                <a:gd name="connsiteY21" fmla="*/ 2647432 h 2918955"/>
                <a:gd name="connsiteX22" fmla="*/ 2182719 w 4960549"/>
                <a:gd name="connsiteY22" fmla="*/ 2651220 h 2918955"/>
                <a:gd name="connsiteX23" fmla="*/ 2235551 w 4960549"/>
                <a:gd name="connsiteY23" fmla="*/ 2653855 h 2918955"/>
                <a:gd name="connsiteX24" fmla="*/ 2288556 w 4960549"/>
                <a:gd name="connsiteY24" fmla="*/ 2655008 h 2918955"/>
                <a:gd name="connsiteX25" fmla="*/ 2341648 w 4960549"/>
                <a:gd name="connsiteY25" fmla="*/ 2654761 h 2918955"/>
                <a:gd name="connsiteX26" fmla="*/ 2368238 w 4960549"/>
                <a:gd name="connsiteY26" fmla="*/ 2654514 h 2918955"/>
                <a:gd name="connsiteX27" fmla="*/ 2393869 w 4960549"/>
                <a:gd name="connsiteY27" fmla="*/ 2653443 h 2918955"/>
                <a:gd name="connsiteX28" fmla="*/ 2419413 w 4960549"/>
                <a:gd name="connsiteY28" fmla="*/ 2652208 h 2918955"/>
                <a:gd name="connsiteX29" fmla="*/ 2444869 w 4960549"/>
                <a:gd name="connsiteY29" fmla="*/ 2650232 h 2918955"/>
                <a:gd name="connsiteX30" fmla="*/ 2545823 w 4960549"/>
                <a:gd name="connsiteY30" fmla="*/ 2638456 h 2918955"/>
                <a:gd name="connsiteX31" fmla="*/ 2930373 w 4960549"/>
                <a:gd name="connsiteY31" fmla="*/ 2519213 h 2918955"/>
                <a:gd name="connsiteX32" fmla="*/ 3285631 w 4960549"/>
                <a:gd name="connsiteY32" fmla="*/ 2310210 h 2918955"/>
                <a:gd name="connsiteX33" fmla="*/ 3371764 w 4960549"/>
                <a:gd name="connsiteY33" fmla="*/ 2248778 h 2918955"/>
                <a:gd name="connsiteX34" fmla="*/ 3457898 w 4960549"/>
                <a:gd name="connsiteY34" fmla="*/ 2185286 h 2918955"/>
                <a:gd name="connsiteX35" fmla="*/ 3632344 w 4960549"/>
                <a:gd name="connsiteY35" fmla="*/ 2053527 h 2918955"/>
                <a:gd name="connsiteX36" fmla="*/ 3990915 w 4960549"/>
                <a:gd name="connsiteY36" fmla="*/ 1798490 h 2918955"/>
                <a:gd name="connsiteX37" fmla="*/ 4324988 w 4960549"/>
                <a:gd name="connsiteY37" fmla="*/ 1544854 h 2918955"/>
                <a:gd name="connsiteX38" fmla="*/ 4592107 w 4960549"/>
                <a:gd name="connsiteY38" fmla="*/ 1254159 h 2918955"/>
                <a:gd name="connsiteX39" fmla="*/ 4683123 w 4960549"/>
                <a:gd name="connsiteY39" fmla="*/ 1085179 h 2918955"/>
                <a:gd name="connsiteX40" fmla="*/ 4738568 w 4960549"/>
                <a:gd name="connsiteY40" fmla="*/ 900551 h 2918955"/>
                <a:gd name="connsiteX41" fmla="*/ 4753913 w 4960549"/>
                <a:gd name="connsiteY41" fmla="*/ 803708 h 2918955"/>
                <a:gd name="connsiteX42" fmla="*/ 4756441 w 4960549"/>
                <a:gd name="connsiteY42" fmla="*/ 779167 h 2918955"/>
                <a:gd name="connsiteX43" fmla="*/ 4758358 w 4960549"/>
                <a:gd name="connsiteY43" fmla="*/ 754133 h 2918955"/>
                <a:gd name="connsiteX44" fmla="*/ 4761147 w 4960549"/>
                <a:gd name="connsiteY44" fmla="*/ 702417 h 2918955"/>
                <a:gd name="connsiteX45" fmla="*/ 4756353 w 4960549"/>
                <a:gd name="connsiteY45" fmla="*/ 495638 h 2918955"/>
                <a:gd name="connsiteX46" fmla="*/ 4725578 w 4960549"/>
                <a:gd name="connsiteY46" fmla="*/ 291411 h 2918955"/>
                <a:gd name="connsiteX47" fmla="*/ 4673358 w 4960549"/>
                <a:gd name="connsiteY47" fmla="*/ 92042 h 2918955"/>
                <a:gd name="connsiteX48" fmla="*/ 4644342 w 4960549"/>
                <a:gd name="connsiteY48" fmla="*/ 0 h 2918955"/>
                <a:gd name="connsiteX49" fmla="*/ 4862756 w 4960549"/>
                <a:gd name="connsiteY49" fmla="*/ 0 h 2918955"/>
                <a:gd name="connsiteX50" fmla="*/ 4876138 w 4960549"/>
                <a:gd name="connsiteY50" fmla="*/ 45680 h 2918955"/>
                <a:gd name="connsiteX51" fmla="*/ 4911707 w 4960549"/>
                <a:gd name="connsiteY51" fmla="*/ 263329 h 2918955"/>
                <a:gd name="connsiteX52" fmla="*/ 4934809 w 4960549"/>
                <a:gd name="connsiteY52" fmla="*/ 481145 h 2918955"/>
                <a:gd name="connsiteX53" fmla="*/ 4953205 w 4960549"/>
                <a:gd name="connsiteY53" fmla="*/ 698959 h 2918955"/>
                <a:gd name="connsiteX54" fmla="*/ 4956953 w 4960549"/>
                <a:gd name="connsiteY54" fmla="*/ 753557 h 2918955"/>
                <a:gd name="connsiteX55" fmla="*/ 4958611 w 4960549"/>
                <a:gd name="connsiteY55" fmla="*/ 781638 h 2918955"/>
                <a:gd name="connsiteX56" fmla="*/ 4959831 w 4960549"/>
                <a:gd name="connsiteY56" fmla="*/ 810213 h 2918955"/>
                <a:gd name="connsiteX57" fmla="*/ 4958174 w 4960549"/>
                <a:gd name="connsiteY57" fmla="*/ 925338 h 2918955"/>
                <a:gd name="connsiteX58" fmla="*/ 4834030 w 4960549"/>
                <a:gd name="connsiteY58" fmla="*/ 1377519 h 2918955"/>
                <a:gd name="connsiteX59" fmla="*/ 4558106 w 4960549"/>
                <a:gd name="connsiteY59" fmla="*/ 1761515 h 2918955"/>
                <a:gd name="connsiteX60" fmla="*/ 4389937 w 4960549"/>
                <a:gd name="connsiteY60" fmla="*/ 1921603 h 2918955"/>
                <a:gd name="connsiteX61" fmla="*/ 4214618 w 4960549"/>
                <a:gd name="connsiteY61" fmla="*/ 2067115 h 2918955"/>
                <a:gd name="connsiteX62" fmla="*/ 3858489 w 4960549"/>
                <a:gd name="connsiteY62" fmla="*/ 2329316 h 2918955"/>
                <a:gd name="connsiteX63" fmla="*/ 3768868 w 4960549"/>
                <a:gd name="connsiteY63" fmla="*/ 2393301 h 2918955"/>
                <a:gd name="connsiteX64" fmla="*/ 3676806 w 4960549"/>
                <a:gd name="connsiteY64" fmla="*/ 2457698 h 2918955"/>
                <a:gd name="connsiteX65" fmla="*/ 3582477 w 4960549"/>
                <a:gd name="connsiteY65" fmla="*/ 2521272 h 2918955"/>
                <a:gd name="connsiteX66" fmla="*/ 3485185 w 4960549"/>
                <a:gd name="connsiteY66" fmla="*/ 2583035 h 2918955"/>
                <a:gd name="connsiteX67" fmla="*/ 3280923 w 4960549"/>
                <a:gd name="connsiteY67" fmla="*/ 2698983 h 2918955"/>
                <a:gd name="connsiteX68" fmla="*/ 3061230 w 4960549"/>
                <a:gd name="connsiteY68" fmla="*/ 2797555 h 2918955"/>
                <a:gd name="connsiteX69" fmla="*/ 2583137 w 4960549"/>
                <a:gd name="connsiteY69" fmla="*/ 2910950 h 2918955"/>
                <a:gd name="connsiteX70" fmla="*/ 2460038 w 4960549"/>
                <a:gd name="connsiteY70" fmla="*/ 2918280 h 2918955"/>
                <a:gd name="connsiteX71" fmla="*/ 2429263 w 4960549"/>
                <a:gd name="connsiteY71" fmla="*/ 2918938 h 2918955"/>
                <a:gd name="connsiteX72" fmla="*/ 2398576 w 4960549"/>
                <a:gd name="connsiteY72" fmla="*/ 2918774 h 2918955"/>
                <a:gd name="connsiteX73" fmla="*/ 2367977 w 4960549"/>
                <a:gd name="connsiteY73" fmla="*/ 2918444 h 2918955"/>
                <a:gd name="connsiteX74" fmla="*/ 2338249 w 4960549"/>
                <a:gd name="connsiteY74" fmla="*/ 2917374 h 2918955"/>
                <a:gd name="connsiteX75" fmla="*/ 2100770 w 4960549"/>
                <a:gd name="connsiteY75" fmla="*/ 2899503 h 2918955"/>
                <a:gd name="connsiteX76" fmla="*/ 1864776 w 4960549"/>
                <a:gd name="connsiteY76" fmla="*/ 2860141 h 2918955"/>
                <a:gd name="connsiteX77" fmla="*/ 1632964 w 4960549"/>
                <a:gd name="connsiteY77" fmla="*/ 2798461 h 2918955"/>
                <a:gd name="connsiteX78" fmla="*/ 1189219 w 4960549"/>
                <a:gd name="connsiteY78" fmla="*/ 2613010 h 2918955"/>
                <a:gd name="connsiteX79" fmla="*/ 815305 w 4960549"/>
                <a:gd name="connsiteY79" fmla="*/ 2324292 h 2918955"/>
                <a:gd name="connsiteX80" fmla="*/ 663699 w 4960549"/>
                <a:gd name="connsiteY80" fmla="*/ 2150535 h 2918955"/>
                <a:gd name="connsiteX81" fmla="*/ 531274 w 4960549"/>
                <a:gd name="connsiteY81" fmla="*/ 1966565 h 2918955"/>
                <a:gd name="connsiteX82" fmla="*/ 500325 w 4960549"/>
                <a:gd name="connsiteY82" fmla="*/ 1919709 h 2918955"/>
                <a:gd name="connsiteX83" fmla="*/ 470771 w 4960549"/>
                <a:gd name="connsiteY83" fmla="*/ 1874252 h 2918955"/>
                <a:gd name="connsiteX84" fmla="*/ 412448 w 4960549"/>
                <a:gd name="connsiteY84" fmla="*/ 1786137 h 2918955"/>
                <a:gd name="connsiteX85" fmla="*/ 291616 w 4960549"/>
                <a:gd name="connsiteY85" fmla="*/ 1606122 h 2918955"/>
                <a:gd name="connsiteX86" fmla="*/ 173662 w 4960549"/>
                <a:gd name="connsiteY86" fmla="*/ 1415812 h 2918955"/>
                <a:gd name="connsiteX87" fmla="*/ 120483 w 4960549"/>
                <a:gd name="connsiteY87" fmla="*/ 1314934 h 2918955"/>
                <a:gd name="connsiteX88" fmla="*/ 75324 w 4960549"/>
                <a:gd name="connsiteY88" fmla="*/ 1209361 h 2918955"/>
                <a:gd name="connsiteX89" fmla="*/ 40713 w 4960549"/>
                <a:gd name="connsiteY89" fmla="*/ 1099837 h 2918955"/>
                <a:gd name="connsiteX90" fmla="*/ 27811 w 4960549"/>
                <a:gd name="connsiteY90" fmla="*/ 1044004 h 2918955"/>
                <a:gd name="connsiteX91" fmla="*/ 22144 w 4960549"/>
                <a:gd name="connsiteY91" fmla="*/ 1016004 h 2918955"/>
                <a:gd name="connsiteX92" fmla="*/ 17436 w 4960549"/>
                <a:gd name="connsiteY92" fmla="*/ 987923 h 2918955"/>
                <a:gd name="connsiteX93" fmla="*/ 0 w 4960549"/>
                <a:gd name="connsiteY93" fmla="*/ 762944 h 2918955"/>
                <a:gd name="connsiteX94" fmla="*/ 48385 w 4960549"/>
                <a:gd name="connsiteY94" fmla="*/ 324597 h 2918955"/>
                <a:gd name="connsiteX95" fmla="*/ 108474 w 4960549"/>
                <a:gd name="connsiteY95" fmla="*/ 110839 h 29189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</a:cxnLst>
              <a:rect l="l" t="t" r="r" b="b"/>
              <a:pathLst>
                <a:path w="4960549" h="2918955">
                  <a:moveTo>
                    <a:pt x="154335" y="0"/>
                  </a:moveTo>
                  <a:lnTo>
                    <a:pt x="347871" y="0"/>
                  </a:lnTo>
                  <a:lnTo>
                    <a:pt x="268143" y="165468"/>
                  </a:lnTo>
                  <a:cubicBezTo>
                    <a:pt x="241575" y="228661"/>
                    <a:pt x="218473" y="293182"/>
                    <a:pt x="199554" y="358938"/>
                  </a:cubicBezTo>
                  <a:cubicBezTo>
                    <a:pt x="161632" y="490121"/>
                    <a:pt x="142016" y="626491"/>
                    <a:pt x="142104" y="762944"/>
                  </a:cubicBezTo>
                  <a:cubicBezTo>
                    <a:pt x="142888" y="829977"/>
                    <a:pt x="149862" y="896516"/>
                    <a:pt x="166339" y="960748"/>
                  </a:cubicBezTo>
                  <a:cubicBezTo>
                    <a:pt x="182555" y="1025063"/>
                    <a:pt x="207750" y="1086579"/>
                    <a:pt x="237914" y="1145787"/>
                  </a:cubicBezTo>
                  <a:cubicBezTo>
                    <a:pt x="253170" y="1175351"/>
                    <a:pt x="270084" y="1204338"/>
                    <a:pt x="287868" y="1232913"/>
                  </a:cubicBezTo>
                  <a:cubicBezTo>
                    <a:pt x="305914" y="1261406"/>
                    <a:pt x="325181" y="1289488"/>
                    <a:pt x="345232" y="1317239"/>
                  </a:cubicBezTo>
                  <a:cubicBezTo>
                    <a:pt x="385858" y="1372578"/>
                    <a:pt x="431017" y="1426270"/>
                    <a:pt x="477745" y="1480209"/>
                  </a:cubicBezTo>
                  <a:cubicBezTo>
                    <a:pt x="524474" y="1534231"/>
                    <a:pt x="573294" y="1588252"/>
                    <a:pt x="621156" y="1644414"/>
                  </a:cubicBezTo>
                  <a:cubicBezTo>
                    <a:pt x="645130" y="1672413"/>
                    <a:pt x="668843" y="1701070"/>
                    <a:pt x="692469" y="1730140"/>
                  </a:cubicBezTo>
                  <a:lnTo>
                    <a:pt x="726731" y="1772220"/>
                  </a:lnTo>
                  <a:cubicBezTo>
                    <a:pt x="737977" y="1785644"/>
                    <a:pt x="748700" y="1799396"/>
                    <a:pt x="760295" y="1812489"/>
                  </a:cubicBezTo>
                  <a:cubicBezTo>
                    <a:pt x="850788" y="1919050"/>
                    <a:pt x="948952" y="2017128"/>
                    <a:pt x="1048685" y="2110101"/>
                  </a:cubicBezTo>
                  <a:cubicBezTo>
                    <a:pt x="1098814" y="2156382"/>
                    <a:pt x="1149814" y="2201097"/>
                    <a:pt x="1202035" y="2244002"/>
                  </a:cubicBezTo>
                  <a:cubicBezTo>
                    <a:pt x="1254256" y="2286906"/>
                    <a:pt x="1307435" y="2328410"/>
                    <a:pt x="1362620" y="2367443"/>
                  </a:cubicBezTo>
                  <a:cubicBezTo>
                    <a:pt x="1472554" y="2445675"/>
                    <a:pt x="1591118" y="2515590"/>
                    <a:pt x="1721364" y="2562694"/>
                  </a:cubicBezTo>
                  <a:cubicBezTo>
                    <a:pt x="1786314" y="2586246"/>
                    <a:pt x="1853617" y="2604280"/>
                    <a:pt x="1922052" y="2617868"/>
                  </a:cubicBezTo>
                  <a:cubicBezTo>
                    <a:pt x="1939227" y="2621080"/>
                    <a:pt x="1956227" y="2624786"/>
                    <a:pt x="1973488" y="2627586"/>
                  </a:cubicBezTo>
                  <a:lnTo>
                    <a:pt x="2025360" y="2635738"/>
                  </a:lnTo>
                  <a:cubicBezTo>
                    <a:pt x="2060145" y="2640103"/>
                    <a:pt x="2094930" y="2644714"/>
                    <a:pt x="2130063" y="2647432"/>
                  </a:cubicBezTo>
                  <a:cubicBezTo>
                    <a:pt x="2147587" y="2648996"/>
                    <a:pt x="2165109" y="2650479"/>
                    <a:pt x="2182719" y="2651220"/>
                  </a:cubicBezTo>
                  <a:cubicBezTo>
                    <a:pt x="2200330" y="2652043"/>
                    <a:pt x="2217853" y="2653361"/>
                    <a:pt x="2235551" y="2653855"/>
                  </a:cubicBezTo>
                  <a:lnTo>
                    <a:pt x="2288556" y="2655008"/>
                  </a:lnTo>
                  <a:cubicBezTo>
                    <a:pt x="2306166" y="2655419"/>
                    <a:pt x="2323951" y="2654843"/>
                    <a:pt x="2341648" y="2654761"/>
                  </a:cubicBezTo>
                  <a:lnTo>
                    <a:pt x="2368238" y="2654514"/>
                  </a:lnTo>
                  <a:cubicBezTo>
                    <a:pt x="2376869" y="2654267"/>
                    <a:pt x="2385325" y="2653773"/>
                    <a:pt x="2393869" y="2653443"/>
                  </a:cubicBezTo>
                  <a:cubicBezTo>
                    <a:pt x="2402412" y="2653031"/>
                    <a:pt x="2410956" y="2652785"/>
                    <a:pt x="2419413" y="2652208"/>
                  </a:cubicBezTo>
                  <a:lnTo>
                    <a:pt x="2444869" y="2650232"/>
                  </a:lnTo>
                  <a:cubicBezTo>
                    <a:pt x="2478782" y="2647679"/>
                    <a:pt x="2512433" y="2643397"/>
                    <a:pt x="2545823" y="2638456"/>
                  </a:cubicBezTo>
                  <a:cubicBezTo>
                    <a:pt x="2679470" y="2617539"/>
                    <a:pt x="2807973" y="2576612"/>
                    <a:pt x="2930373" y="2519213"/>
                  </a:cubicBezTo>
                  <a:cubicBezTo>
                    <a:pt x="3053210" y="2462475"/>
                    <a:pt x="3170117" y="2389842"/>
                    <a:pt x="3285631" y="2310210"/>
                  </a:cubicBezTo>
                  <a:cubicBezTo>
                    <a:pt x="3314487" y="2290364"/>
                    <a:pt x="3343169" y="2269612"/>
                    <a:pt x="3371764" y="2248778"/>
                  </a:cubicBezTo>
                  <a:cubicBezTo>
                    <a:pt x="3400534" y="2227943"/>
                    <a:pt x="3429216" y="2206779"/>
                    <a:pt x="3457898" y="2185286"/>
                  </a:cubicBezTo>
                  <a:lnTo>
                    <a:pt x="3632344" y="2053527"/>
                  </a:lnTo>
                  <a:cubicBezTo>
                    <a:pt x="3752043" y="1963848"/>
                    <a:pt x="3872873" y="1880345"/>
                    <a:pt x="3990915" y="1798490"/>
                  </a:cubicBezTo>
                  <a:cubicBezTo>
                    <a:pt x="4108869" y="1716634"/>
                    <a:pt x="4222377" y="1633955"/>
                    <a:pt x="4324988" y="1544854"/>
                  </a:cubicBezTo>
                  <a:cubicBezTo>
                    <a:pt x="4427599" y="1455916"/>
                    <a:pt x="4520271" y="1361132"/>
                    <a:pt x="4592107" y="1254159"/>
                  </a:cubicBezTo>
                  <a:cubicBezTo>
                    <a:pt x="4628025" y="1200715"/>
                    <a:pt x="4658712" y="1144388"/>
                    <a:pt x="4683123" y="1085179"/>
                  </a:cubicBezTo>
                  <a:cubicBezTo>
                    <a:pt x="4707707" y="1026051"/>
                    <a:pt x="4725405" y="964125"/>
                    <a:pt x="4738568" y="900551"/>
                  </a:cubicBezTo>
                  <a:cubicBezTo>
                    <a:pt x="4745107" y="868764"/>
                    <a:pt x="4750338" y="836400"/>
                    <a:pt x="4753913" y="803708"/>
                  </a:cubicBezTo>
                  <a:cubicBezTo>
                    <a:pt x="4754959" y="795555"/>
                    <a:pt x="4755656" y="787320"/>
                    <a:pt x="4756441" y="779167"/>
                  </a:cubicBezTo>
                  <a:cubicBezTo>
                    <a:pt x="4757137" y="770932"/>
                    <a:pt x="4758010" y="762862"/>
                    <a:pt x="4758358" y="754133"/>
                  </a:cubicBezTo>
                  <a:lnTo>
                    <a:pt x="4761147" y="702417"/>
                  </a:lnTo>
                  <a:cubicBezTo>
                    <a:pt x="4763677" y="633409"/>
                    <a:pt x="4762107" y="564317"/>
                    <a:pt x="4756353" y="495638"/>
                  </a:cubicBezTo>
                  <a:cubicBezTo>
                    <a:pt x="4750774" y="426876"/>
                    <a:pt x="4740051" y="358691"/>
                    <a:pt x="4725578" y="291411"/>
                  </a:cubicBezTo>
                  <a:cubicBezTo>
                    <a:pt x="4710932" y="224131"/>
                    <a:pt x="4692625" y="157758"/>
                    <a:pt x="4673358" y="92042"/>
                  </a:cubicBezTo>
                  <a:lnTo>
                    <a:pt x="4644342" y="0"/>
                  </a:lnTo>
                  <a:lnTo>
                    <a:pt x="4862756" y="0"/>
                  </a:lnTo>
                  <a:lnTo>
                    <a:pt x="4876138" y="45680"/>
                  </a:lnTo>
                  <a:cubicBezTo>
                    <a:pt x="4892005" y="117818"/>
                    <a:pt x="4903077" y="190532"/>
                    <a:pt x="4911707" y="263329"/>
                  </a:cubicBezTo>
                  <a:cubicBezTo>
                    <a:pt x="4920513" y="336044"/>
                    <a:pt x="4927575" y="408677"/>
                    <a:pt x="4934809" y="481145"/>
                  </a:cubicBezTo>
                  <a:cubicBezTo>
                    <a:pt x="4941697" y="553694"/>
                    <a:pt x="4947799" y="626244"/>
                    <a:pt x="4953205" y="698959"/>
                  </a:cubicBezTo>
                  <a:lnTo>
                    <a:pt x="4956953" y="753557"/>
                  </a:lnTo>
                  <a:cubicBezTo>
                    <a:pt x="4957651" y="762533"/>
                    <a:pt x="4958087" y="772168"/>
                    <a:pt x="4958611" y="781638"/>
                  </a:cubicBezTo>
                  <a:cubicBezTo>
                    <a:pt x="4959133" y="791108"/>
                    <a:pt x="4959657" y="800661"/>
                    <a:pt x="4959831" y="810213"/>
                  </a:cubicBezTo>
                  <a:cubicBezTo>
                    <a:pt x="4961139" y="848341"/>
                    <a:pt x="4960703" y="886798"/>
                    <a:pt x="4958174" y="925338"/>
                  </a:cubicBezTo>
                  <a:cubicBezTo>
                    <a:pt x="4948759" y="1079578"/>
                    <a:pt x="4904907" y="1234972"/>
                    <a:pt x="4834030" y="1377519"/>
                  </a:cubicBezTo>
                  <a:cubicBezTo>
                    <a:pt x="4763327" y="1520478"/>
                    <a:pt x="4665861" y="1648779"/>
                    <a:pt x="4558106" y="1761515"/>
                  </a:cubicBezTo>
                  <a:cubicBezTo>
                    <a:pt x="4504229" y="1818090"/>
                    <a:pt x="4447650" y="1871123"/>
                    <a:pt x="4389937" y="1921603"/>
                  </a:cubicBezTo>
                  <a:cubicBezTo>
                    <a:pt x="4332223" y="1972083"/>
                    <a:pt x="4273726" y="2020669"/>
                    <a:pt x="4214618" y="2067115"/>
                  </a:cubicBezTo>
                  <a:cubicBezTo>
                    <a:pt x="4096664" y="2160417"/>
                    <a:pt x="3976094" y="2245484"/>
                    <a:pt x="3858489" y="2329316"/>
                  </a:cubicBezTo>
                  <a:lnTo>
                    <a:pt x="3768868" y="2393301"/>
                  </a:lnTo>
                  <a:cubicBezTo>
                    <a:pt x="3738529" y="2414794"/>
                    <a:pt x="3707929" y="2436452"/>
                    <a:pt x="3676806" y="2457698"/>
                  </a:cubicBezTo>
                  <a:cubicBezTo>
                    <a:pt x="3645770" y="2479027"/>
                    <a:pt x="3614385" y="2500273"/>
                    <a:pt x="3582477" y="2521272"/>
                  </a:cubicBezTo>
                  <a:cubicBezTo>
                    <a:pt x="3550483" y="2542107"/>
                    <a:pt x="3518226" y="2562776"/>
                    <a:pt x="3485185" y="2583035"/>
                  </a:cubicBezTo>
                  <a:cubicBezTo>
                    <a:pt x="3419451" y="2623633"/>
                    <a:pt x="3351625" y="2662996"/>
                    <a:pt x="3280923" y="2698983"/>
                  </a:cubicBezTo>
                  <a:cubicBezTo>
                    <a:pt x="3210307" y="2735134"/>
                    <a:pt x="3137251" y="2768732"/>
                    <a:pt x="3061230" y="2797555"/>
                  </a:cubicBezTo>
                  <a:cubicBezTo>
                    <a:pt x="2909886" y="2856024"/>
                    <a:pt x="2747295" y="2895468"/>
                    <a:pt x="2583137" y="2910950"/>
                  </a:cubicBezTo>
                  <a:cubicBezTo>
                    <a:pt x="2542075" y="2914657"/>
                    <a:pt x="2501013" y="2917456"/>
                    <a:pt x="2460038" y="2918280"/>
                  </a:cubicBezTo>
                  <a:lnTo>
                    <a:pt x="2429263" y="2918938"/>
                  </a:lnTo>
                  <a:cubicBezTo>
                    <a:pt x="2419064" y="2919021"/>
                    <a:pt x="2408777" y="2918774"/>
                    <a:pt x="2398576" y="2918774"/>
                  </a:cubicBezTo>
                  <a:lnTo>
                    <a:pt x="2367977" y="2918444"/>
                  </a:lnTo>
                  <a:lnTo>
                    <a:pt x="2338249" y="2917374"/>
                  </a:lnTo>
                  <a:cubicBezTo>
                    <a:pt x="2259089" y="2914985"/>
                    <a:pt x="2179756" y="2909057"/>
                    <a:pt x="2100770" y="2899503"/>
                  </a:cubicBezTo>
                  <a:cubicBezTo>
                    <a:pt x="2021699" y="2890445"/>
                    <a:pt x="1942801" y="2877434"/>
                    <a:pt x="1864776" y="2860141"/>
                  </a:cubicBezTo>
                  <a:cubicBezTo>
                    <a:pt x="1786836" y="2842683"/>
                    <a:pt x="1709508" y="2822013"/>
                    <a:pt x="1632964" y="2798461"/>
                  </a:cubicBezTo>
                  <a:cubicBezTo>
                    <a:pt x="1480138" y="2750946"/>
                    <a:pt x="1329055" y="2691818"/>
                    <a:pt x="1189219" y="2613010"/>
                  </a:cubicBezTo>
                  <a:cubicBezTo>
                    <a:pt x="1049296" y="2534366"/>
                    <a:pt x="924367" y="2434640"/>
                    <a:pt x="815305" y="2324292"/>
                  </a:cubicBezTo>
                  <a:cubicBezTo>
                    <a:pt x="760469" y="2269200"/>
                    <a:pt x="710603" y="2210567"/>
                    <a:pt x="663699" y="2150535"/>
                  </a:cubicBezTo>
                  <a:cubicBezTo>
                    <a:pt x="617059" y="2090255"/>
                    <a:pt x="572684" y="2029069"/>
                    <a:pt x="531274" y="1966565"/>
                  </a:cubicBezTo>
                  <a:cubicBezTo>
                    <a:pt x="520638" y="1951084"/>
                    <a:pt x="510612" y="1935355"/>
                    <a:pt x="500325" y="1919709"/>
                  </a:cubicBezTo>
                  <a:lnTo>
                    <a:pt x="470771" y="1874252"/>
                  </a:lnTo>
                  <a:cubicBezTo>
                    <a:pt x="451853" y="1844853"/>
                    <a:pt x="432238" y="1815701"/>
                    <a:pt x="412448" y="1786137"/>
                  </a:cubicBezTo>
                  <a:lnTo>
                    <a:pt x="291616" y="1606122"/>
                  </a:lnTo>
                  <a:cubicBezTo>
                    <a:pt x="251078" y="1544771"/>
                    <a:pt x="211062" y="1481609"/>
                    <a:pt x="173662" y="1415812"/>
                  </a:cubicBezTo>
                  <a:cubicBezTo>
                    <a:pt x="155005" y="1382872"/>
                    <a:pt x="136960" y="1349355"/>
                    <a:pt x="120483" y="1314934"/>
                  </a:cubicBezTo>
                  <a:cubicBezTo>
                    <a:pt x="104093" y="1280429"/>
                    <a:pt x="88837" y="1245266"/>
                    <a:pt x="75324" y="1209361"/>
                  </a:cubicBezTo>
                  <a:cubicBezTo>
                    <a:pt x="62072" y="1173375"/>
                    <a:pt x="50303" y="1136893"/>
                    <a:pt x="40713" y="1099837"/>
                  </a:cubicBezTo>
                  <a:cubicBezTo>
                    <a:pt x="36180" y="1081308"/>
                    <a:pt x="31560" y="1062697"/>
                    <a:pt x="27811" y="1044004"/>
                  </a:cubicBezTo>
                  <a:lnTo>
                    <a:pt x="22144" y="1016004"/>
                  </a:lnTo>
                  <a:lnTo>
                    <a:pt x="17436" y="987923"/>
                  </a:lnTo>
                  <a:cubicBezTo>
                    <a:pt x="5144" y="912986"/>
                    <a:pt x="0" y="837636"/>
                    <a:pt x="0" y="762944"/>
                  </a:cubicBezTo>
                  <a:cubicBezTo>
                    <a:pt x="349" y="615951"/>
                    <a:pt x="16652" y="468957"/>
                    <a:pt x="48385" y="324597"/>
                  </a:cubicBezTo>
                  <a:cubicBezTo>
                    <a:pt x="64209" y="252459"/>
                    <a:pt x="84238" y="181021"/>
                    <a:pt x="108474" y="11083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Freeform: Shape 23">
              <a:extLst>
                <a:ext uri="{FF2B5EF4-FFF2-40B4-BE49-F238E27FC236}">
                  <a16:creationId xmlns:a16="http://schemas.microsoft.com/office/drawing/2014/main" id="{436F5721-88D0-4683-BB23-289611A4A7E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86973" y="0"/>
              <a:ext cx="4934374" cy="2888360"/>
            </a:xfrm>
            <a:custGeom>
              <a:avLst/>
              <a:gdLst>
                <a:gd name="connsiteX0" fmla="*/ 179816 w 4934374"/>
                <a:gd name="connsiteY0" fmla="*/ 0 h 2888360"/>
                <a:gd name="connsiteX1" fmla="*/ 666325 w 4934374"/>
                <a:gd name="connsiteY1" fmla="*/ 0 h 2888360"/>
                <a:gd name="connsiteX2" fmla="*/ 626038 w 4934374"/>
                <a:gd name="connsiteY2" fmla="*/ 65170 h 2888360"/>
                <a:gd name="connsiteX3" fmla="*/ 435986 w 4934374"/>
                <a:gd name="connsiteY3" fmla="*/ 779635 h 2888360"/>
                <a:gd name="connsiteX4" fmla="*/ 750530 w 4934374"/>
                <a:gd name="connsiteY4" fmla="*/ 1443043 h 2888360"/>
                <a:gd name="connsiteX5" fmla="*/ 909024 w 4934374"/>
                <a:gd name="connsiteY5" fmla="*/ 1653610 h 2888360"/>
                <a:gd name="connsiteX6" fmla="*/ 2396223 w 4934374"/>
                <a:gd name="connsiteY6" fmla="*/ 2476694 h 2888360"/>
                <a:gd name="connsiteX7" fmla="*/ 3525201 w 4934374"/>
                <a:gd name="connsiteY7" fmla="*/ 1970327 h 2888360"/>
                <a:gd name="connsiteX8" fmla="*/ 3662596 w 4934374"/>
                <a:gd name="connsiteY8" fmla="*/ 1869778 h 2888360"/>
                <a:gd name="connsiteX9" fmla="*/ 4287500 w 4934374"/>
                <a:gd name="connsiteY9" fmla="*/ 1344141 h 2888360"/>
                <a:gd name="connsiteX10" fmla="*/ 4498563 w 4934374"/>
                <a:gd name="connsiteY10" fmla="*/ 779635 h 2888360"/>
                <a:gd name="connsiteX11" fmla="*/ 4376239 w 4934374"/>
                <a:gd name="connsiteY11" fmla="*/ 16511 h 2888360"/>
                <a:gd name="connsiteX12" fmla="*/ 4369703 w 4934374"/>
                <a:gd name="connsiteY12" fmla="*/ 0 h 2888360"/>
                <a:gd name="connsiteX13" fmla="*/ 4823642 w 4934374"/>
                <a:gd name="connsiteY13" fmla="*/ 0 h 2888360"/>
                <a:gd name="connsiteX14" fmla="*/ 4850554 w 4934374"/>
                <a:gd name="connsiteY14" fmla="*/ 89409 h 2888360"/>
                <a:gd name="connsiteX15" fmla="*/ 4934374 w 4934374"/>
                <a:gd name="connsiteY15" fmla="*/ 779553 h 2888360"/>
                <a:gd name="connsiteX16" fmla="*/ 3793540 w 4934374"/>
                <a:gd name="connsiteY16" fmla="*/ 2294701 h 2888360"/>
                <a:gd name="connsiteX17" fmla="*/ 2396135 w 4934374"/>
                <a:gd name="connsiteY17" fmla="*/ 2888360 h 2888360"/>
                <a:gd name="connsiteX18" fmla="*/ 548273 w 4934374"/>
                <a:gd name="connsiteY18" fmla="*/ 1884684 h 2888360"/>
                <a:gd name="connsiteX19" fmla="*/ 0 w 4934374"/>
                <a:gd name="connsiteY19" fmla="*/ 779553 h 2888360"/>
                <a:gd name="connsiteX20" fmla="*/ 137335 w 4934374"/>
                <a:gd name="connsiteY20" fmla="*/ 89409 h 288836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</a:cxnLst>
              <a:rect l="l" t="t" r="r" b="b"/>
              <a:pathLst>
                <a:path w="4934374" h="2888360">
                  <a:moveTo>
                    <a:pt x="179816" y="0"/>
                  </a:moveTo>
                  <a:lnTo>
                    <a:pt x="666325" y="0"/>
                  </a:lnTo>
                  <a:lnTo>
                    <a:pt x="626038" y="65170"/>
                  </a:lnTo>
                  <a:cubicBezTo>
                    <a:pt x="499976" y="295913"/>
                    <a:pt x="435986" y="536292"/>
                    <a:pt x="435986" y="779635"/>
                  </a:cubicBezTo>
                  <a:cubicBezTo>
                    <a:pt x="435986" y="1024707"/>
                    <a:pt x="538074" y="1167830"/>
                    <a:pt x="750530" y="1443043"/>
                  </a:cubicBezTo>
                  <a:cubicBezTo>
                    <a:pt x="801792" y="1509416"/>
                    <a:pt x="854797" y="1578096"/>
                    <a:pt x="909024" y="1653610"/>
                  </a:cubicBezTo>
                  <a:cubicBezTo>
                    <a:pt x="1323389" y="2230552"/>
                    <a:pt x="1768180" y="2476694"/>
                    <a:pt x="2396223" y="2476694"/>
                  </a:cubicBezTo>
                  <a:cubicBezTo>
                    <a:pt x="2808409" y="2476694"/>
                    <a:pt x="3110835" y="2276173"/>
                    <a:pt x="3525201" y="1970327"/>
                  </a:cubicBezTo>
                  <a:cubicBezTo>
                    <a:pt x="3571493" y="1936152"/>
                    <a:pt x="3617786" y="1902388"/>
                    <a:pt x="3662596" y="1869778"/>
                  </a:cubicBezTo>
                  <a:cubicBezTo>
                    <a:pt x="3905479" y="1692809"/>
                    <a:pt x="4134849" y="1525640"/>
                    <a:pt x="4287500" y="1344141"/>
                  </a:cubicBezTo>
                  <a:cubicBezTo>
                    <a:pt x="4433439" y="1170630"/>
                    <a:pt x="4498563" y="996543"/>
                    <a:pt x="4498563" y="779635"/>
                  </a:cubicBezTo>
                  <a:cubicBezTo>
                    <a:pt x="4498563" y="507799"/>
                    <a:pt x="4456499" y="249674"/>
                    <a:pt x="4376239" y="16511"/>
                  </a:cubicBezTo>
                  <a:lnTo>
                    <a:pt x="4369703" y="0"/>
                  </a:lnTo>
                  <a:lnTo>
                    <a:pt x="4823642" y="0"/>
                  </a:lnTo>
                  <a:lnTo>
                    <a:pt x="4850554" y="89409"/>
                  </a:lnTo>
                  <a:cubicBezTo>
                    <a:pt x="4905864" y="307423"/>
                    <a:pt x="4934374" y="539220"/>
                    <a:pt x="4934374" y="779553"/>
                  </a:cubicBezTo>
                  <a:cubicBezTo>
                    <a:pt x="4934374" y="1521110"/>
                    <a:pt x="4369101" y="1869861"/>
                    <a:pt x="3793540" y="2294701"/>
                  </a:cubicBezTo>
                  <a:cubicBezTo>
                    <a:pt x="3374293" y="2604171"/>
                    <a:pt x="2970389" y="2888360"/>
                    <a:pt x="2396135" y="2888360"/>
                  </a:cubicBezTo>
                  <a:cubicBezTo>
                    <a:pt x="1544564" y="2888360"/>
                    <a:pt x="991670" y="2502058"/>
                    <a:pt x="548273" y="1884684"/>
                  </a:cubicBezTo>
                  <a:cubicBezTo>
                    <a:pt x="282201" y="1514275"/>
                    <a:pt x="0" y="1260227"/>
                    <a:pt x="0" y="779553"/>
                  </a:cubicBezTo>
                  <a:cubicBezTo>
                    <a:pt x="0" y="539220"/>
                    <a:pt x="48876" y="307423"/>
                    <a:pt x="137335" y="8940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Freeform: Shape 24">
              <a:extLst>
                <a:ext uri="{FF2B5EF4-FFF2-40B4-BE49-F238E27FC236}">
                  <a16:creationId xmlns:a16="http://schemas.microsoft.com/office/drawing/2014/main" id="{0DC43E93-F81B-4DAE-9F0A-DF9299A8CBC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86973" y="0"/>
              <a:ext cx="4934374" cy="2888360"/>
            </a:xfrm>
            <a:custGeom>
              <a:avLst/>
              <a:gdLst>
                <a:gd name="connsiteX0" fmla="*/ 179816 w 4934374"/>
                <a:gd name="connsiteY0" fmla="*/ 0 h 2888360"/>
                <a:gd name="connsiteX1" fmla="*/ 767292 w 4934374"/>
                <a:gd name="connsiteY1" fmla="*/ 0 h 2888360"/>
                <a:gd name="connsiteX2" fmla="*/ 703453 w 4934374"/>
                <a:gd name="connsiteY2" fmla="*/ 102886 h 2888360"/>
                <a:gd name="connsiteX3" fmla="*/ 523079 w 4934374"/>
                <a:gd name="connsiteY3" fmla="*/ 779635 h 2888360"/>
                <a:gd name="connsiteX4" fmla="*/ 820885 w 4934374"/>
                <a:gd name="connsiteY4" fmla="*/ 1394539 h 2888360"/>
                <a:gd name="connsiteX5" fmla="*/ 981122 w 4934374"/>
                <a:gd name="connsiteY5" fmla="*/ 1607412 h 2888360"/>
                <a:gd name="connsiteX6" fmla="*/ 1592426 w 4934374"/>
                <a:gd name="connsiteY6" fmla="*/ 2196871 h 2888360"/>
                <a:gd name="connsiteX7" fmla="*/ 2396135 w 4934374"/>
                <a:gd name="connsiteY7" fmla="*/ 2394345 h 2888360"/>
                <a:gd name="connsiteX8" fmla="*/ 2913111 w 4934374"/>
                <a:gd name="connsiteY8" fmla="*/ 2268597 h 2888360"/>
                <a:gd name="connsiteX9" fmla="*/ 3471411 w 4934374"/>
                <a:gd name="connsiteY9" fmla="*/ 1905518 h 2888360"/>
                <a:gd name="connsiteX10" fmla="*/ 3609242 w 4934374"/>
                <a:gd name="connsiteY10" fmla="*/ 1804640 h 2888360"/>
                <a:gd name="connsiteX11" fmla="*/ 4219151 w 4934374"/>
                <a:gd name="connsiteY11" fmla="*/ 1292919 h 2888360"/>
                <a:gd name="connsiteX12" fmla="*/ 4411295 w 4934374"/>
                <a:gd name="connsiteY12" fmla="*/ 779635 h 2888360"/>
                <a:gd name="connsiteX13" fmla="*/ 4294235 w 4934374"/>
                <a:gd name="connsiteY13" fmla="*/ 44685 h 2888360"/>
                <a:gd name="connsiteX14" fmla="*/ 4276624 w 4934374"/>
                <a:gd name="connsiteY14" fmla="*/ 0 h 2888360"/>
                <a:gd name="connsiteX15" fmla="*/ 4823642 w 4934374"/>
                <a:gd name="connsiteY15" fmla="*/ 0 h 2888360"/>
                <a:gd name="connsiteX16" fmla="*/ 4850554 w 4934374"/>
                <a:gd name="connsiteY16" fmla="*/ 89409 h 2888360"/>
                <a:gd name="connsiteX17" fmla="*/ 4934374 w 4934374"/>
                <a:gd name="connsiteY17" fmla="*/ 779553 h 2888360"/>
                <a:gd name="connsiteX18" fmla="*/ 3793540 w 4934374"/>
                <a:gd name="connsiteY18" fmla="*/ 2294701 h 2888360"/>
                <a:gd name="connsiteX19" fmla="*/ 2396135 w 4934374"/>
                <a:gd name="connsiteY19" fmla="*/ 2888360 h 2888360"/>
                <a:gd name="connsiteX20" fmla="*/ 548273 w 4934374"/>
                <a:gd name="connsiteY20" fmla="*/ 1884684 h 2888360"/>
                <a:gd name="connsiteX21" fmla="*/ 0 w 4934374"/>
                <a:gd name="connsiteY21" fmla="*/ 779553 h 2888360"/>
                <a:gd name="connsiteX22" fmla="*/ 137335 w 4934374"/>
                <a:gd name="connsiteY22" fmla="*/ 89409 h 288836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</a:cxnLst>
              <a:rect l="l" t="t" r="r" b="b"/>
              <a:pathLst>
                <a:path w="4934374" h="2888360">
                  <a:moveTo>
                    <a:pt x="179816" y="0"/>
                  </a:moveTo>
                  <a:lnTo>
                    <a:pt x="767292" y="0"/>
                  </a:lnTo>
                  <a:lnTo>
                    <a:pt x="703453" y="102886"/>
                  </a:lnTo>
                  <a:cubicBezTo>
                    <a:pt x="583756" y="321853"/>
                    <a:pt x="523079" y="549550"/>
                    <a:pt x="523079" y="779635"/>
                  </a:cubicBezTo>
                  <a:cubicBezTo>
                    <a:pt x="523079" y="999508"/>
                    <a:pt x="614356" y="1127068"/>
                    <a:pt x="820885" y="1394539"/>
                  </a:cubicBezTo>
                  <a:cubicBezTo>
                    <a:pt x="872582" y="1461489"/>
                    <a:pt x="926023" y="1530745"/>
                    <a:pt x="981122" y="1607412"/>
                  </a:cubicBezTo>
                  <a:cubicBezTo>
                    <a:pt x="1175968" y="1878671"/>
                    <a:pt x="1375871" y="2071535"/>
                    <a:pt x="1592426" y="2196871"/>
                  </a:cubicBezTo>
                  <a:cubicBezTo>
                    <a:pt x="1821970" y="2329783"/>
                    <a:pt x="2084904" y="2394345"/>
                    <a:pt x="2396135" y="2394345"/>
                  </a:cubicBezTo>
                  <a:cubicBezTo>
                    <a:pt x="2572762" y="2394345"/>
                    <a:pt x="2737009" y="2354405"/>
                    <a:pt x="2913111" y="2268597"/>
                  </a:cubicBezTo>
                  <a:cubicBezTo>
                    <a:pt x="3093922" y="2180483"/>
                    <a:pt x="3272903" y="2052018"/>
                    <a:pt x="3471411" y="1905518"/>
                  </a:cubicBezTo>
                  <a:cubicBezTo>
                    <a:pt x="3517964" y="1871178"/>
                    <a:pt x="3564344" y="1837332"/>
                    <a:pt x="3609242" y="1804640"/>
                  </a:cubicBezTo>
                  <a:cubicBezTo>
                    <a:pt x="3847765" y="1630800"/>
                    <a:pt x="4073038" y="1466594"/>
                    <a:pt x="4219151" y="1292919"/>
                  </a:cubicBezTo>
                  <a:cubicBezTo>
                    <a:pt x="4353843" y="1132832"/>
                    <a:pt x="4411295" y="979332"/>
                    <a:pt x="4411295" y="779635"/>
                  </a:cubicBezTo>
                  <a:cubicBezTo>
                    <a:pt x="4411295" y="517475"/>
                    <a:pt x="4371040" y="268882"/>
                    <a:pt x="4294235" y="44685"/>
                  </a:cubicBezTo>
                  <a:lnTo>
                    <a:pt x="4276624" y="0"/>
                  </a:lnTo>
                  <a:lnTo>
                    <a:pt x="4823642" y="0"/>
                  </a:lnTo>
                  <a:lnTo>
                    <a:pt x="4850554" y="89409"/>
                  </a:lnTo>
                  <a:cubicBezTo>
                    <a:pt x="4905864" y="307423"/>
                    <a:pt x="4934374" y="539220"/>
                    <a:pt x="4934374" y="779553"/>
                  </a:cubicBezTo>
                  <a:cubicBezTo>
                    <a:pt x="4934374" y="1521110"/>
                    <a:pt x="4369101" y="1869861"/>
                    <a:pt x="3793540" y="2294701"/>
                  </a:cubicBezTo>
                  <a:cubicBezTo>
                    <a:pt x="3374293" y="2604171"/>
                    <a:pt x="2970389" y="2888360"/>
                    <a:pt x="2396135" y="2888360"/>
                  </a:cubicBezTo>
                  <a:cubicBezTo>
                    <a:pt x="1544564" y="2888360"/>
                    <a:pt x="991670" y="2502058"/>
                    <a:pt x="548273" y="1884684"/>
                  </a:cubicBezTo>
                  <a:cubicBezTo>
                    <a:pt x="282201" y="1514275"/>
                    <a:pt x="0" y="1260227"/>
                    <a:pt x="0" y="779553"/>
                  </a:cubicBezTo>
                  <a:cubicBezTo>
                    <a:pt x="0" y="539220"/>
                    <a:pt x="48876" y="307423"/>
                    <a:pt x="137335" y="89409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A2EECE7B-E861-4242-BD71-ADD8F2DD3EA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07711" y="0"/>
              <a:ext cx="5069918" cy="3133064"/>
            </a:xfrm>
            <a:custGeom>
              <a:avLst/>
              <a:gdLst>
                <a:gd name="connsiteX0" fmla="*/ 153448 w 5069918"/>
                <a:gd name="connsiteY0" fmla="*/ 0 h 3133064"/>
                <a:gd name="connsiteX1" fmla="*/ 215434 w 5069918"/>
                <a:gd name="connsiteY1" fmla="*/ 0 h 3133064"/>
                <a:gd name="connsiteX2" fmla="*/ 215073 w 5069918"/>
                <a:gd name="connsiteY2" fmla="*/ 727 h 3133064"/>
                <a:gd name="connsiteX3" fmla="*/ 202868 w 5069918"/>
                <a:gd name="connsiteY3" fmla="*/ 26255 h 3133064"/>
                <a:gd name="connsiteX4" fmla="*/ 191273 w 5069918"/>
                <a:gd name="connsiteY4" fmla="*/ 52030 h 3133064"/>
                <a:gd name="connsiteX5" fmla="*/ 169129 w 5069918"/>
                <a:gd name="connsiteY5" fmla="*/ 103993 h 3133064"/>
                <a:gd name="connsiteX6" fmla="*/ 148381 w 5069918"/>
                <a:gd name="connsiteY6" fmla="*/ 156532 h 3133064"/>
                <a:gd name="connsiteX7" fmla="*/ 80903 w 5069918"/>
                <a:gd name="connsiteY7" fmla="*/ 371711 h 3133064"/>
                <a:gd name="connsiteX8" fmla="*/ 26154 w 5069918"/>
                <a:gd name="connsiteY8" fmla="*/ 817551 h 3133064"/>
                <a:gd name="connsiteX9" fmla="*/ 49169 w 5069918"/>
                <a:gd name="connsiteY9" fmla="*/ 1040143 h 3133064"/>
                <a:gd name="connsiteX10" fmla="*/ 119437 w 5069918"/>
                <a:gd name="connsiteY10" fmla="*/ 1253016 h 3133064"/>
                <a:gd name="connsiteX11" fmla="*/ 143672 w 5069918"/>
                <a:gd name="connsiteY11" fmla="*/ 1303908 h 3133064"/>
                <a:gd name="connsiteX12" fmla="*/ 170611 w 5069918"/>
                <a:gd name="connsiteY12" fmla="*/ 1353648 h 3133064"/>
                <a:gd name="connsiteX13" fmla="*/ 230330 w 5069918"/>
                <a:gd name="connsiteY13" fmla="*/ 1450079 h 3133064"/>
                <a:gd name="connsiteX14" fmla="*/ 279545 w 5069918"/>
                <a:gd name="connsiteY14" fmla="*/ 1519627 h 3133064"/>
                <a:gd name="connsiteX15" fmla="*/ 228347 w 5069918"/>
                <a:gd name="connsiteY15" fmla="*/ 1437024 h 3133064"/>
                <a:gd name="connsiteX16" fmla="*/ 175168 w 5069918"/>
                <a:gd name="connsiteY16" fmla="*/ 1336146 h 3133064"/>
                <a:gd name="connsiteX17" fmla="*/ 130009 w 5069918"/>
                <a:gd name="connsiteY17" fmla="*/ 1230573 h 3133064"/>
                <a:gd name="connsiteX18" fmla="*/ 95398 w 5069918"/>
                <a:gd name="connsiteY18" fmla="*/ 1121049 h 3133064"/>
                <a:gd name="connsiteX19" fmla="*/ 82496 w 5069918"/>
                <a:gd name="connsiteY19" fmla="*/ 1065216 h 3133064"/>
                <a:gd name="connsiteX20" fmla="*/ 76829 w 5069918"/>
                <a:gd name="connsiteY20" fmla="*/ 1037216 h 3133064"/>
                <a:gd name="connsiteX21" fmla="*/ 72121 w 5069918"/>
                <a:gd name="connsiteY21" fmla="*/ 1009135 h 3133064"/>
                <a:gd name="connsiteX22" fmla="*/ 54685 w 5069918"/>
                <a:gd name="connsiteY22" fmla="*/ 784156 h 3133064"/>
                <a:gd name="connsiteX23" fmla="*/ 103070 w 5069918"/>
                <a:gd name="connsiteY23" fmla="*/ 345810 h 3133064"/>
                <a:gd name="connsiteX24" fmla="*/ 163159 w 5069918"/>
                <a:gd name="connsiteY24" fmla="*/ 132051 h 3133064"/>
                <a:gd name="connsiteX25" fmla="*/ 217797 w 5069918"/>
                <a:gd name="connsiteY25" fmla="*/ 0 h 3133064"/>
                <a:gd name="connsiteX26" fmla="*/ 848227 w 5069918"/>
                <a:gd name="connsiteY26" fmla="*/ 0 h 3133064"/>
                <a:gd name="connsiteX27" fmla="*/ 771226 w 5069918"/>
                <a:gd name="connsiteY27" fmla="*/ 124098 h 3133064"/>
                <a:gd name="connsiteX28" fmla="*/ 590852 w 5069918"/>
                <a:gd name="connsiteY28" fmla="*/ 800847 h 3133064"/>
                <a:gd name="connsiteX29" fmla="*/ 888658 w 5069918"/>
                <a:gd name="connsiteY29" fmla="*/ 1415751 h 3133064"/>
                <a:gd name="connsiteX30" fmla="*/ 1048895 w 5069918"/>
                <a:gd name="connsiteY30" fmla="*/ 1628624 h 3133064"/>
                <a:gd name="connsiteX31" fmla="*/ 1660199 w 5069918"/>
                <a:gd name="connsiteY31" fmla="*/ 2218083 h 3133064"/>
                <a:gd name="connsiteX32" fmla="*/ 2463908 w 5069918"/>
                <a:gd name="connsiteY32" fmla="*/ 2415557 h 3133064"/>
                <a:gd name="connsiteX33" fmla="*/ 2980884 w 5069918"/>
                <a:gd name="connsiteY33" fmla="*/ 2289809 h 3133064"/>
                <a:gd name="connsiteX34" fmla="*/ 3539184 w 5069918"/>
                <a:gd name="connsiteY34" fmla="*/ 1926730 h 3133064"/>
                <a:gd name="connsiteX35" fmla="*/ 3677015 w 5069918"/>
                <a:gd name="connsiteY35" fmla="*/ 1825852 h 3133064"/>
                <a:gd name="connsiteX36" fmla="*/ 4286924 w 5069918"/>
                <a:gd name="connsiteY36" fmla="*/ 1314131 h 3133064"/>
                <a:gd name="connsiteX37" fmla="*/ 4479068 w 5069918"/>
                <a:gd name="connsiteY37" fmla="*/ 800847 h 3133064"/>
                <a:gd name="connsiteX38" fmla="*/ 4362007 w 5069918"/>
                <a:gd name="connsiteY38" fmla="*/ 65898 h 3133064"/>
                <a:gd name="connsiteX39" fmla="*/ 4336037 w 5069918"/>
                <a:gd name="connsiteY39" fmla="*/ 0 h 3133064"/>
                <a:gd name="connsiteX40" fmla="*/ 4913604 w 5069918"/>
                <a:gd name="connsiteY40" fmla="*/ 0 h 3133064"/>
                <a:gd name="connsiteX41" fmla="*/ 4930823 w 5069918"/>
                <a:gd name="connsiteY41" fmla="*/ 66892 h 3133064"/>
                <a:gd name="connsiteX42" fmla="*/ 4940407 w 5069918"/>
                <a:gd name="connsiteY42" fmla="*/ 125535 h 3133064"/>
                <a:gd name="connsiteX43" fmla="*/ 4982006 w 5069918"/>
                <a:gd name="connsiteY43" fmla="*/ 278378 h 3133064"/>
                <a:gd name="connsiteX44" fmla="*/ 5027482 w 5069918"/>
                <a:gd name="connsiteY44" fmla="*/ 504952 h 3133064"/>
                <a:gd name="connsiteX45" fmla="*/ 5058082 w 5069918"/>
                <a:gd name="connsiteY45" fmla="*/ 734049 h 3133064"/>
                <a:gd name="connsiteX46" fmla="*/ 5063486 w 5069918"/>
                <a:gd name="connsiteY46" fmla="*/ 791612 h 3133064"/>
                <a:gd name="connsiteX47" fmla="*/ 5067846 w 5069918"/>
                <a:gd name="connsiteY47" fmla="*/ 850245 h 3133064"/>
                <a:gd name="connsiteX48" fmla="*/ 5069414 w 5069918"/>
                <a:gd name="connsiteY48" fmla="*/ 969733 h 3133064"/>
                <a:gd name="connsiteX49" fmla="*/ 5040732 w 5069918"/>
                <a:gd name="connsiteY49" fmla="*/ 1209783 h 3133064"/>
                <a:gd name="connsiteX50" fmla="*/ 4964102 w 5069918"/>
                <a:gd name="connsiteY50" fmla="*/ 1442832 h 3133064"/>
                <a:gd name="connsiteX51" fmla="*/ 4689486 w 5069918"/>
                <a:gd name="connsiteY51" fmla="*/ 1849969 h 3133064"/>
                <a:gd name="connsiteX52" fmla="*/ 4333792 w 5069918"/>
                <a:gd name="connsiteY52" fmla="*/ 2176567 h 3133064"/>
                <a:gd name="connsiteX53" fmla="*/ 3965196 w 5069918"/>
                <a:gd name="connsiteY53" fmla="*/ 2468002 h 3133064"/>
                <a:gd name="connsiteX54" fmla="*/ 3873745 w 5069918"/>
                <a:gd name="connsiteY54" fmla="*/ 2541128 h 3133064"/>
                <a:gd name="connsiteX55" fmla="*/ 3779416 w 5069918"/>
                <a:gd name="connsiteY55" fmla="*/ 2614666 h 3133064"/>
                <a:gd name="connsiteX56" fmla="*/ 3582739 w 5069918"/>
                <a:gd name="connsiteY56" fmla="*/ 2756555 h 3133064"/>
                <a:gd name="connsiteX57" fmla="*/ 3371851 w 5069918"/>
                <a:gd name="connsiteY57" fmla="*/ 2886338 h 3133064"/>
                <a:gd name="connsiteX58" fmla="*/ 3143614 w 5069918"/>
                <a:gd name="connsiteY58" fmla="*/ 2995780 h 3133064"/>
                <a:gd name="connsiteX59" fmla="*/ 2643552 w 5069918"/>
                <a:gd name="connsiteY59" fmla="*/ 3122516 h 3133064"/>
                <a:gd name="connsiteX60" fmla="*/ 2514264 w 5069918"/>
                <a:gd name="connsiteY60" fmla="*/ 3131657 h 3133064"/>
                <a:gd name="connsiteX61" fmla="*/ 2481920 w 5069918"/>
                <a:gd name="connsiteY61" fmla="*/ 3132810 h 3133064"/>
                <a:gd name="connsiteX62" fmla="*/ 2449664 w 5069918"/>
                <a:gd name="connsiteY62" fmla="*/ 3132975 h 3133064"/>
                <a:gd name="connsiteX63" fmla="*/ 2386284 w 5069918"/>
                <a:gd name="connsiteY63" fmla="*/ 3132234 h 3133064"/>
                <a:gd name="connsiteX64" fmla="*/ 2260658 w 5069918"/>
                <a:gd name="connsiteY64" fmla="*/ 3127292 h 3133064"/>
                <a:gd name="connsiteX65" fmla="*/ 2134945 w 5069918"/>
                <a:gd name="connsiteY65" fmla="*/ 3115928 h 3133064"/>
                <a:gd name="connsiteX66" fmla="*/ 1884564 w 5069918"/>
                <a:gd name="connsiteY66" fmla="*/ 3075412 h 3133064"/>
                <a:gd name="connsiteX67" fmla="*/ 1639764 w 5069918"/>
                <a:gd name="connsiteY67" fmla="*/ 3005498 h 3133064"/>
                <a:gd name="connsiteX68" fmla="*/ 1407081 w 5069918"/>
                <a:gd name="connsiteY68" fmla="*/ 2904125 h 3133064"/>
                <a:gd name="connsiteX69" fmla="*/ 1193491 w 5069918"/>
                <a:gd name="connsiteY69" fmla="*/ 2772201 h 3133064"/>
                <a:gd name="connsiteX70" fmla="*/ 836141 w 5069918"/>
                <a:gd name="connsiteY70" fmla="*/ 2439839 h 3133064"/>
                <a:gd name="connsiteX71" fmla="*/ 690812 w 5069918"/>
                <a:gd name="connsiteY71" fmla="*/ 2251422 h 3133064"/>
                <a:gd name="connsiteX72" fmla="*/ 562397 w 5069918"/>
                <a:gd name="connsiteY72" fmla="*/ 2054937 h 3133064"/>
                <a:gd name="connsiteX73" fmla="*/ 502504 w 5069918"/>
                <a:gd name="connsiteY73" fmla="*/ 1957435 h 3133064"/>
                <a:gd name="connsiteX74" fmla="*/ 440258 w 5069918"/>
                <a:gd name="connsiteY74" fmla="*/ 1861580 h 3133064"/>
                <a:gd name="connsiteX75" fmla="*/ 310360 w 5069918"/>
                <a:gd name="connsiteY75" fmla="*/ 1670693 h 3133064"/>
                <a:gd name="connsiteX76" fmla="*/ 246806 w 5069918"/>
                <a:gd name="connsiteY76" fmla="*/ 1573603 h 3133064"/>
                <a:gd name="connsiteX77" fmla="*/ 186303 w 5069918"/>
                <a:gd name="connsiteY77" fmla="*/ 1474372 h 3133064"/>
                <a:gd name="connsiteX78" fmla="*/ 84390 w 5069918"/>
                <a:gd name="connsiteY78" fmla="*/ 1266192 h 3133064"/>
                <a:gd name="connsiteX79" fmla="*/ 20139 w 5069918"/>
                <a:gd name="connsiteY79" fmla="*/ 1045249 h 3133064"/>
                <a:gd name="connsiteX80" fmla="*/ 0 w 5069918"/>
                <a:gd name="connsiteY80" fmla="*/ 817551 h 3133064"/>
                <a:gd name="connsiteX81" fmla="*/ 102773 w 5069918"/>
                <a:gd name="connsiteY81" fmla="*/ 142588 h 3133064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</a:cxnLst>
              <a:rect l="l" t="t" r="r" b="b"/>
              <a:pathLst>
                <a:path w="5069918" h="3133064">
                  <a:moveTo>
                    <a:pt x="153448" y="0"/>
                  </a:moveTo>
                  <a:lnTo>
                    <a:pt x="215434" y="0"/>
                  </a:lnTo>
                  <a:lnTo>
                    <a:pt x="215073" y="727"/>
                  </a:lnTo>
                  <a:lnTo>
                    <a:pt x="202868" y="26255"/>
                  </a:lnTo>
                  <a:lnTo>
                    <a:pt x="191273" y="52030"/>
                  </a:lnTo>
                  <a:cubicBezTo>
                    <a:pt x="183688" y="69241"/>
                    <a:pt x="176016" y="86452"/>
                    <a:pt x="169129" y="103993"/>
                  </a:cubicBezTo>
                  <a:cubicBezTo>
                    <a:pt x="162242" y="121533"/>
                    <a:pt x="154658" y="138827"/>
                    <a:pt x="148381" y="156532"/>
                  </a:cubicBezTo>
                  <a:cubicBezTo>
                    <a:pt x="121529" y="226858"/>
                    <a:pt x="98775" y="298667"/>
                    <a:pt x="80903" y="371711"/>
                  </a:cubicBezTo>
                  <a:cubicBezTo>
                    <a:pt x="44636" y="517470"/>
                    <a:pt x="26067" y="667511"/>
                    <a:pt x="26154" y="817551"/>
                  </a:cubicBezTo>
                  <a:cubicBezTo>
                    <a:pt x="26589" y="892326"/>
                    <a:pt x="34000" y="966934"/>
                    <a:pt x="49169" y="1040143"/>
                  </a:cubicBezTo>
                  <a:cubicBezTo>
                    <a:pt x="65123" y="1113187"/>
                    <a:pt x="88226" y="1184666"/>
                    <a:pt x="119437" y="1253016"/>
                  </a:cubicBezTo>
                  <a:cubicBezTo>
                    <a:pt x="126847" y="1270228"/>
                    <a:pt x="135478" y="1287027"/>
                    <a:pt x="143672" y="1303908"/>
                  </a:cubicBezTo>
                  <a:cubicBezTo>
                    <a:pt x="152565" y="1320543"/>
                    <a:pt x="161021" y="1337342"/>
                    <a:pt x="170611" y="1353648"/>
                  </a:cubicBezTo>
                  <a:cubicBezTo>
                    <a:pt x="188919" y="1386587"/>
                    <a:pt x="209319" y="1418539"/>
                    <a:pt x="230330" y="1450079"/>
                  </a:cubicBezTo>
                  <a:lnTo>
                    <a:pt x="279545" y="1519627"/>
                  </a:lnTo>
                  <a:lnTo>
                    <a:pt x="228347" y="1437024"/>
                  </a:lnTo>
                  <a:cubicBezTo>
                    <a:pt x="209690" y="1404084"/>
                    <a:pt x="191645" y="1370567"/>
                    <a:pt x="175168" y="1336146"/>
                  </a:cubicBezTo>
                  <a:cubicBezTo>
                    <a:pt x="158778" y="1301641"/>
                    <a:pt x="143522" y="1266478"/>
                    <a:pt x="130009" y="1230573"/>
                  </a:cubicBezTo>
                  <a:cubicBezTo>
                    <a:pt x="116757" y="1194587"/>
                    <a:pt x="104988" y="1158105"/>
                    <a:pt x="95398" y="1121049"/>
                  </a:cubicBezTo>
                  <a:cubicBezTo>
                    <a:pt x="90865" y="1102520"/>
                    <a:pt x="86245" y="1083909"/>
                    <a:pt x="82496" y="1065216"/>
                  </a:cubicBezTo>
                  <a:lnTo>
                    <a:pt x="76829" y="1037216"/>
                  </a:lnTo>
                  <a:lnTo>
                    <a:pt x="72121" y="1009135"/>
                  </a:lnTo>
                  <a:cubicBezTo>
                    <a:pt x="59829" y="934198"/>
                    <a:pt x="54685" y="858847"/>
                    <a:pt x="54685" y="784156"/>
                  </a:cubicBezTo>
                  <a:cubicBezTo>
                    <a:pt x="55033" y="637163"/>
                    <a:pt x="71337" y="490169"/>
                    <a:pt x="103070" y="345810"/>
                  </a:cubicBezTo>
                  <a:cubicBezTo>
                    <a:pt x="118894" y="273671"/>
                    <a:pt x="138923" y="202233"/>
                    <a:pt x="163159" y="132051"/>
                  </a:cubicBezTo>
                  <a:lnTo>
                    <a:pt x="217797" y="0"/>
                  </a:lnTo>
                  <a:lnTo>
                    <a:pt x="848227" y="0"/>
                  </a:lnTo>
                  <a:lnTo>
                    <a:pt x="771226" y="124098"/>
                  </a:lnTo>
                  <a:cubicBezTo>
                    <a:pt x="651529" y="343066"/>
                    <a:pt x="590852" y="570762"/>
                    <a:pt x="590852" y="800847"/>
                  </a:cubicBezTo>
                  <a:cubicBezTo>
                    <a:pt x="590852" y="1020720"/>
                    <a:pt x="682129" y="1148280"/>
                    <a:pt x="888658" y="1415751"/>
                  </a:cubicBezTo>
                  <a:cubicBezTo>
                    <a:pt x="940355" y="1482701"/>
                    <a:pt x="993796" y="1551957"/>
                    <a:pt x="1048895" y="1628624"/>
                  </a:cubicBezTo>
                  <a:cubicBezTo>
                    <a:pt x="1243741" y="1899883"/>
                    <a:pt x="1443644" y="2092747"/>
                    <a:pt x="1660199" y="2218083"/>
                  </a:cubicBezTo>
                  <a:cubicBezTo>
                    <a:pt x="1889743" y="2350995"/>
                    <a:pt x="2152677" y="2415557"/>
                    <a:pt x="2463908" y="2415557"/>
                  </a:cubicBezTo>
                  <a:cubicBezTo>
                    <a:pt x="2640535" y="2415557"/>
                    <a:pt x="2804782" y="2375617"/>
                    <a:pt x="2980884" y="2289809"/>
                  </a:cubicBezTo>
                  <a:cubicBezTo>
                    <a:pt x="3161695" y="2201695"/>
                    <a:pt x="3340676" y="2073230"/>
                    <a:pt x="3539184" y="1926730"/>
                  </a:cubicBezTo>
                  <a:cubicBezTo>
                    <a:pt x="3585737" y="1892390"/>
                    <a:pt x="3632117" y="1858544"/>
                    <a:pt x="3677015" y="1825852"/>
                  </a:cubicBezTo>
                  <a:cubicBezTo>
                    <a:pt x="3915538" y="1652012"/>
                    <a:pt x="4140811" y="1487806"/>
                    <a:pt x="4286924" y="1314131"/>
                  </a:cubicBezTo>
                  <a:cubicBezTo>
                    <a:pt x="4421616" y="1154044"/>
                    <a:pt x="4479068" y="1000544"/>
                    <a:pt x="4479068" y="800847"/>
                  </a:cubicBezTo>
                  <a:cubicBezTo>
                    <a:pt x="4479068" y="538687"/>
                    <a:pt x="4438813" y="290094"/>
                    <a:pt x="4362007" y="65898"/>
                  </a:cubicBezTo>
                  <a:lnTo>
                    <a:pt x="4336037" y="0"/>
                  </a:lnTo>
                  <a:lnTo>
                    <a:pt x="4913604" y="0"/>
                  </a:lnTo>
                  <a:lnTo>
                    <a:pt x="4930823" y="66892"/>
                  </a:lnTo>
                  <a:lnTo>
                    <a:pt x="4940407" y="125535"/>
                  </a:lnTo>
                  <a:lnTo>
                    <a:pt x="4982006" y="278378"/>
                  </a:lnTo>
                  <a:cubicBezTo>
                    <a:pt x="4999758" y="353368"/>
                    <a:pt x="5014971" y="428944"/>
                    <a:pt x="5027482" y="504952"/>
                  </a:cubicBezTo>
                  <a:cubicBezTo>
                    <a:pt x="5040123" y="580961"/>
                    <a:pt x="5050323" y="657382"/>
                    <a:pt x="5058082" y="734049"/>
                  </a:cubicBezTo>
                  <a:cubicBezTo>
                    <a:pt x="5060261" y="753237"/>
                    <a:pt x="5061743" y="772425"/>
                    <a:pt x="5063486" y="791612"/>
                  </a:cubicBezTo>
                  <a:cubicBezTo>
                    <a:pt x="5065318" y="810552"/>
                    <a:pt x="5066625" y="830398"/>
                    <a:pt x="5067846" y="850245"/>
                  </a:cubicBezTo>
                  <a:cubicBezTo>
                    <a:pt x="5069851" y="889855"/>
                    <a:pt x="5070461" y="929712"/>
                    <a:pt x="5069414" y="969733"/>
                  </a:cubicBezTo>
                  <a:cubicBezTo>
                    <a:pt x="5067060" y="1049695"/>
                    <a:pt x="5057820" y="1130233"/>
                    <a:pt x="5040732" y="1209783"/>
                  </a:cubicBezTo>
                  <a:cubicBezTo>
                    <a:pt x="5023123" y="1289250"/>
                    <a:pt x="4997578" y="1367647"/>
                    <a:pt x="4964102" y="1442832"/>
                  </a:cubicBezTo>
                  <a:cubicBezTo>
                    <a:pt x="4897409" y="1593697"/>
                    <a:pt x="4799942" y="1730232"/>
                    <a:pt x="4689486" y="1849969"/>
                  </a:cubicBezTo>
                  <a:cubicBezTo>
                    <a:pt x="4579116" y="1970446"/>
                    <a:pt x="4456716" y="2076100"/>
                    <a:pt x="4333792" y="2176567"/>
                  </a:cubicBezTo>
                  <a:cubicBezTo>
                    <a:pt x="4210520" y="2276869"/>
                    <a:pt x="4085853" y="2371736"/>
                    <a:pt x="3965196" y="2468002"/>
                  </a:cubicBezTo>
                  <a:lnTo>
                    <a:pt x="3873745" y="2541128"/>
                  </a:lnTo>
                  <a:cubicBezTo>
                    <a:pt x="3842621" y="2565751"/>
                    <a:pt x="3811324" y="2590374"/>
                    <a:pt x="3779416" y="2614666"/>
                  </a:cubicBezTo>
                  <a:cubicBezTo>
                    <a:pt x="3715862" y="2663335"/>
                    <a:pt x="3650652" y="2711016"/>
                    <a:pt x="3582739" y="2756555"/>
                  </a:cubicBezTo>
                  <a:cubicBezTo>
                    <a:pt x="3514913" y="2802012"/>
                    <a:pt x="3445170" y="2846151"/>
                    <a:pt x="3371851" y="2886338"/>
                  </a:cubicBezTo>
                  <a:cubicBezTo>
                    <a:pt x="3298533" y="2926442"/>
                    <a:pt x="3222687" y="2963664"/>
                    <a:pt x="3143614" y="2995780"/>
                  </a:cubicBezTo>
                  <a:cubicBezTo>
                    <a:pt x="2985994" y="3060837"/>
                    <a:pt x="2815732" y="3104317"/>
                    <a:pt x="2643552" y="3122516"/>
                  </a:cubicBezTo>
                  <a:cubicBezTo>
                    <a:pt x="2600484" y="3126799"/>
                    <a:pt x="2557331" y="3130258"/>
                    <a:pt x="2514264" y="3131657"/>
                  </a:cubicBezTo>
                  <a:lnTo>
                    <a:pt x="2481920" y="3132810"/>
                  </a:lnTo>
                  <a:lnTo>
                    <a:pt x="2449664" y="3132975"/>
                  </a:lnTo>
                  <a:cubicBezTo>
                    <a:pt x="2427868" y="3133304"/>
                    <a:pt x="2407207" y="3132646"/>
                    <a:pt x="2386284" y="3132234"/>
                  </a:cubicBezTo>
                  <a:cubicBezTo>
                    <a:pt x="2344524" y="3131740"/>
                    <a:pt x="2302505" y="3129352"/>
                    <a:pt x="2260658" y="3127292"/>
                  </a:cubicBezTo>
                  <a:cubicBezTo>
                    <a:pt x="2218725" y="3123999"/>
                    <a:pt x="2176791" y="3120952"/>
                    <a:pt x="2134945" y="3115928"/>
                  </a:cubicBezTo>
                  <a:cubicBezTo>
                    <a:pt x="2051165" y="3106458"/>
                    <a:pt x="1967473" y="3093529"/>
                    <a:pt x="1884564" y="3075412"/>
                  </a:cubicBezTo>
                  <a:cubicBezTo>
                    <a:pt x="1801657" y="3057296"/>
                    <a:pt x="1719708" y="3033990"/>
                    <a:pt x="1639764" y="3005498"/>
                  </a:cubicBezTo>
                  <a:cubicBezTo>
                    <a:pt x="1559820" y="2976922"/>
                    <a:pt x="1481969" y="2942830"/>
                    <a:pt x="1407081" y="2904125"/>
                  </a:cubicBezTo>
                  <a:cubicBezTo>
                    <a:pt x="1332455" y="2864845"/>
                    <a:pt x="1260794" y="2820953"/>
                    <a:pt x="1193491" y="2772201"/>
                  </a:cubicBezTo>
                  <a:cubicBezTo>
                    <a:pt x="1058362" y="2675194"/>
                    <a:pt x="939973" y="2561469"/>
                    <a:pt x="836141" y="2439839"/>
                  </a:cubicBezTo>
                  <a:cubicBezTo>
                    <a:pt x="784444" y="2378735"/>
                    <a:pt x="736321" y="2315656"/>
                    <a:pt x="690812" y="2251422"/>
                  </a:cubicBezTo>
                  <a:cubicBezTo>
                    <a:pt x="645217" y="2187190"/>
                    <a:pt x="602674" y="2121557"/>
                    <a:pt x="562397" y="2054937"/>
                  </a:cubicBezTo>
                  <a:cubicBezTo>
                    <a:pt x="541823" y="2021256"/>
                    <a:pt x="522992" y="1989716"/>
                    <a:pt x="502504" y="1957435"/>
                  </a:cubicBezTo>
                  <a:cubicBezTo>
                    <a:pt x="482192" y="1925401"/>
                    <a:pt x="461530" y="1893367"/>
                    <a:pt x="440258" y="1861580"/>
                  </a:cubicBezTo>
                  <a:lnTo>
                    <a:pt x="310360" y="1670693"/>
                  </a:lnTo>
                  <a:cubicBezTo>
                    <a:pt x="288826" y="1638577"/>
                    <a:pt x="267555" y="1606296"/>
                    <a:pt x="246806" y="1573603"/>
                  </a:cubicBezTo>
                  <a:cubicBezTo>
                    <a:pt x="226057" y="1540910"/>
                    <a:pt x="205483" y="1508135"/>
                    <a:pt x="186303" y="1474372"/>
                  </a:cubicBezTo>
                  <a:cubicBezTo>
                    <a:pt x="147857" y="1407174"/>
                    <a:pt x="112550" y="1338002"/>
                    <a:pt x="84390" y="1266192"/>
                  </a:cubicBezTo>
                  <a:cubicBezTo>
                    <a:pt x="55708" y="1194630"/>
                    <a:pt x="34436" y="1120434"/>
                    <a:pt x="20139" y="1045249"/>
                  </a:cubicBezTo>
                  <a:cubicBezTo>
                    <a:pt x="6452" y="970064"/>
                    <a:pt x="0" y="893725"/>
                    <a:pt x="0" y="817551"/>
                  </a:cubicBezTo>
                  <a:cubicBezTo>
                    <a:pt x="850" y="589772"/>
                    <a:pt x="36028" y="362457"/>
                    <a:pt x="102773" y="142588"/>
                  </a:cubicBezTo>
                  <a:close/>
                </a:path>
              </a:pathLst>
            </a:custGeom>
            <a:gradFill>
              <a:gsLst>
                <a:gs pos="2000">
                  <a:schemeClr val="bg1">
                    <a:alpha val="10000"/>
                  </a:schemeClr>
                </a:gs>
                <a:gs pos="16000">
                  <a:schemeClr val="accent6">
                    <a:alpha val="10000"/>
                  </a:schemeClr>
                </a:gs>
                <a:gs pos="100000">
                  <a:schemeClr val="bg1">
                    <a:alpha val="10000"/>
                  </a:schemeClr>
                </a:gs>
                <a:gs pos="85000">
                  <a:schemeClr val="accent1">
                    <a:alpha val="10000"/>
                  </a:schemeClr>
                </a:gs>
              </a:gsLst>
              <a:lin ang="12000000" scaled="0"/>
            </a:gra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7" name="Grafik 6">
            <a:extLst>
              <a:ext uri="{FF2B5EF4-FFF2-40B4-BE49-F238E27FC236}">
                <a16:creationId xmlns:a16="http://schemas.microsoft.com/office/drawing/2014/main" id="{1A89AA7F-C5BB-ED66-79BE-E57A42B04D1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78000" y="177567"/>
            <a:ext cx="1972924" cy="1544027"/>
          </a:xfrm>
          <a:prstGeom prst="rect">
            <a:avLst/>
          </a:prstGeom>
        </p:spPr>
      </p:pic>
      <p:sp>
        <p:nvSpPr>
          <p:cNvPr id="2" name="Datumsplatzhalter 1">
            <a:extLst>
              <a:ext uri="{FF2B5EF4-FFF2-40B4-BE49-F238E27FC236}">
                <a16:creationId xmlns:a16="http://schemas.microsoft.com/office/drawing/2014/main" id="{6BAF7C04-D122-64F0-F483-4A3A1619ED3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04672" y="6356350"/>
            <a:ext cx="27432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fld id="{C6AA9952-FBFC-4312-964B-E82D3D9D5A1C}" type="datetime1">
              <a:rPr lang="en-US" smtClean="0">
                <a:solidFill>
                  <a:schemeClr val="tx1">
                    <a:tint val="75000"/>
                  </a:schemeClr>
                </a:solidFill>
              </a:rPr>
              <a:pPr>
                <a:spcAft>
                  <a:spcPts val="600"/>
                </a:spcAft>
              </a:pPr>
              <a:t>2/20/2025</a:t>
            </a:fld>
            <a:endParaRPr lang="en-US">
              <a:solidFill>
                <a:schemeClr val="tx1">
                  <a:tint val="75000"/>
                </a:schemeClr>
              </a:solidFill>
            </a:endParaRPr>
          </a:p>
        </p:txBody>
      </p:sp>
      <p:sp>
        <p:nvSpPr>
          <p:cNvPr id="3" name="Fußzeilenplatzhalter 2">
            <a:extLst>
              <a:ext uri="{FF2B5EF4-FFF2-40B4-BE49-F238E27FC236}">
                <a16:creationId xmlns:a16="http://schemas.microsoft.com/office/drawing/2014/main" id="{D13346B7-6D63-0094-47DF-46D5B14762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en-US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rPr>
              <a:t>Gemeinde Wensin, Jana Lenz </a:t>
            </a:r>
          </a:p>
        </p:txBody>
      </p:sp>
      <p:pic>
        <p:nvPicPr>
          <p:cNvPr id="6" name="Grafik 5">
            <a:extLst>
              <a:ext uri="{FF2B5EF4-FFF2-40B4-BE49-F238E27FC236}">
                <a16:creationId xmlns:a16="http://schemas.microsoft.com/office/drawing/2014/main" id="{563A74FE-FA2F-1F9A-4B09-9B1BAB70510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049137" y="3375273"/>
            <a:ext cx="3866126" cy="3163639"/>
          </a:xfrm>
          <a:prstGeom prst="rect">
            <a:avLst/>
          </a:prstGeom>
        </p:spPr>
      </p:pic>
      <p:sp>
        <p:nvSpPr>
          <p:cNvPr id="4" name="Foliennummernplatzhalter 3">
            <a:extLst>
              <a:ext uri="{FF2B5EF4-FFF2-40B4-BE49-F238E27FC236}">
                <a16:creationId xmlns:a16="http://schemas.microsoft.com/office/drawing/2014/main" id="{2F4C905C-2ACC-1D6D-6403-BDD1059C1B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fld id="{9E8F95FE-0739-4366-BE1F-8C693E3D2100}" type="slidenum">
              <a:rPr lang="en-US" smtClean="0">
                <a:solidFill>
                  <a:schemeClr val="tx1">
                    <a:tint val="75000"/>
                  </a:schemeClr>
                </a:solidFill>
              </a:rPr>
              <a:pPr>
                <a:spcAft>
                  <a:spcPts val="600"/>
                </a:spcAft>
              </a:pPr>
              <a:t>17</a:t>
            </a:fld>
            <a:endParaRPr lang="en-US">
              <a:solidFill>
                <a:schemeClr val="tx1">
                  <a:tint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235033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B036C2-F781-929C-ACE7-E1FFACF670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Vortrag der Firma „Green Planet Projects“</a:t>
            </a:r>
            <a:br>
              <a:rPr lang="de-DE" dirty="0"/>
            </a:br>
            <a:r>
              <a:rPr lang="de-DE" dirty="0"/>
              <a:t>durch Frau Nerlich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9CD1FC02-D309-A6B6-793F-8BA709A7EC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2D4B05E-8C41-F169-B18E-A48D11862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3D332E07-AC41-59CD-1201-3F78951185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18</a:t>
            </a:fld>
            <a:endParaRPr lang="de-DE"/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5A2EB80D-7B7E-0FF9-964F-291E173AF1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6039" y="6356350"/>
            <a:ext cx="560881" cy="438950"/>
          </a:xfrm>
          <a:prstGeom prst="rect">
            <a:avLst/>
          </a:prstGeom>
        </p:spPr>
      </p:pic>
      <p:sp>
        <p:nvSpPr>
          <p:cNvPr id="7" name="Inhaltsplatzhalter 6">
            <a:extLst>
              <a:ext uri="{FF2B5EF4-FFF2-40B4-BE49-F238E27FC236}">
                <a16:creationId xmlns:a16="http://schemas.microsoft.com/office/drawing/2014/main" id="{476A6DE2-285E-3F32-10A0-17B2DFAA4A1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de-DE" dirty="0"/>
              <a:t>Allgemeine Infos zu PV-Freiflächenanlagen</a:t>
            </a:r>
          </a:p>
          <a:p>
            <a:r>
              <a:rPr lang="de-DE" dirty="0"/>
              <a:t>Biodiversität</a:t>
            </a:r>
          </a:p>
          <a:p>
            <a:r>
              <a:rPr lang="de-DE" dirty="0"/>
              <a:t>Bürgerbeteiligung</a:t>
            </a:r>
          </a:p>
        </p:txBody>
      </p:sp>
    </p:spTree>
    <p:extLst>
      <p:ext uri="{BB962C8B-B14F-4D97-AF65-F5344CB8AC3E}">
        <p14:creationId xmlns:p14="http://schemas.microsoft.com/office/powerpoint/2010/main" val="2175012698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B036C2-F781-929C-ACE7-E1FFACF670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Pause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9CD1FC02-D309-A6B6-793F-8BA709A7EC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2D4B05E-8C41-F169-B18E-A48D11862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3D332E07-AC41-59CD-1201-3F78951185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19</a:t>
            </a:fld>
            <a:endParaRPr lang="de-DE"/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5A2EB80D-7B7E-0FF9-964F-291E173AF1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6039" y="6356350"/>
            <a:ext cx="560881" cy="438950"/>
          </a:xfrm>
          <a:prstGeom prst="rect">
            <a:avLst/>
          </a:prstGeom>
        </p:spPr>
      </p:pic>
      <p:sp>
        <p:nvSpPr>
          <p:cNvPr id="7" name="Inhaltsplatzhalter 6">
            <a:extLst>
              <a:ext uri="{FF2B5EF4-FFF2-40B4-BE49-F238E27FC236}">
                <a16:creationId xmlns:a16="http://schemas.microsoft.com/office/drawing/2014/main" id="{9B80CE22-ED1F-97DB-6099-17EF9A27EC6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7106920" cy="4351338"/>
          </a:xfrm>
        </p:spPr>
        <p:txBody>
          <a:bodyPr/>
          <a:lstStyle/>
          <a:p>
            <a:r>
              <a:rPr lang="de-DE" dirty="0"/>
              <a:t>Dauer 10 Minuten</a:t>
            </a:r>
          </a:p>
          <a:p>
            <a:r>
              <a:rPr lang="de-DE" dirty="0"/>
              <a:t>Nehmen Sie sich gerne ein Getränk</a:t>
            </a:r>
          </a:p>
        </p:txBody>
      </p:sp>
    </p:spTree>
    <p:extLst>
      <p:ext uri="{BB962C8B-B14F-4D97-AF65-F5344CB8AC3E}">
        <p14:creationId xmlns:p14="http://schemas.microsoft.com/office/powerpoint/2010/main" val="1052687369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B036C2-F781-929C-ACE7-E1FFACF670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Vortrag NABU durch Herrn Kröger</a:t>
            </a:r>
          </a:p>
        </p:txBody>
      </p:sp>
      <p:pic>
        <p:nvPicPr>
          <p:cNvPr id="8" name="Inhaltsplatzhalter 7">
            <a:extLst>
              <a:ext uri="{FF2B5EF4-FFF2-40B4-BE49-F238E27FC236}">
                <a16:creationId xmlns:a16="http://schemas.microsoft.com/office/drawing/2014/main" id="{E46F5CB1-3EED-9224-02E4-B3C3D752679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38200" y="1825625"/>
            <a:ext cx="7772400" cy="4351338"/>
          </a:xfrm>
        </p:spPr>
      </p:pic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9CD1FC02-D309-A6B6-793F-8BA709A7EC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2D4B05E-8C41-F169-B18E-A48D11862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3D332E07-AC41-59CD-1201-3F78951185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20</a:t>
            </a:fld>
            <a:endParaRPr lang="de-DE"/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5A2EB80D-7B7E-0FF9-964F-291E173AF14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16039" y="6356350"/>
            <a:ext cx="560881" cy="438950"/>
          </a:xfrm>
          <a:prstGeom prst="rect">
            <a:avLst/>
          </a:prstGeom>
        </p:spPr>
      </p:pic>
      <p:sp>
        <p:nvSpPr>
          <p:cNvPr id="14" name="Textfeld 13">
            <a:extLst>
              <a:ext uri="{FF2B5EF4-FFF2-40B4-BE49-F238E27FC236}">
                <a16:creationId xmlns:a16="http://schemas.microsoft.com/office/drawing/2014/main" id="{01FB08E8-D0B9-956F-4B02-E46D6AC9BC78}"/>
              </a:ext>
            </a:extLst>
          </p:cNvPr>
          <p:cNvSpPr txBox="1"/>
          <p:nvPr/>
        </p:nvSpPr>
        <p:spPr>
          <a:xfrm>
            <a:off x="9083040" y="3054022"/>
            <a:ext cx="22707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de-DE" dirty="0"/>
              <a:t>Interaktive Karte auf der Seite des NABU</a:t>
            </a:r>
          </a:p>
        </p:txBody>
      </p:sp>
    </p:spTree>
    <p:extLst>
      <p:ext uri="{BB962C8B-B14F-4D97-AF65-F5344CB8AC3E}">
        <p14:creationId xmlns:p14="http://schemas.microsoft.com/office/powerpoint/2010/main" val="2643042426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B036C2-F781-929C-ACE7-E1FFACF670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Kann der Strom in der Gemeinde verbraucht werden?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9CD1FC02-D309-A6B6-793F-8BA709A7EC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2D4B05E-8C41-F169-B18E-A48D11862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3D332E07-AC41-59CD-1201-3F78951185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21</a:t>
            </a:fld>
            <a:endParaRPr lang="de-DE"/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5A2EB80D-7B7E-0FF9-964F-291E173AF1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6039" y="6356350"/>
            <a:ext cx="560881" cy="438950"/>
          </a:xfrm>
          <a:prstGeom prst="rect">
            <a:avLst/>
          </a:prstGeom>
        </p:spPr>
      </p:pic>
      <p:sp>
        <p:nvSpPr>
          <p:cNvPr id="7" name="Inhaltsplatzhalter 6">
            <a:extLst>
              <a:ext uri="{FF2B5EF4-FFF2-40B4-BE49-F238E27FC236}">
                <a16:creationId xmlns:a16="http://schemas.microsoft.com/office/drawing/2014/main" id="{476A6DE2-285E-3F32-10A0-17B2DFAA4A1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de-DE" dirty="0"/>
              <a:t>Einige Gemeinden versuchen, den gewonnenen Strom in der eigenen Gemeinde zu verbrauchen. </a:t>
            </a:r>
          </a:p>
          <a:p>
            <a:pPr marL="0" indent="0">
              <a:buNone/>
            </a:pPr>
            <a:r>
              <a:rPr lang="de-DE" dirty="0"/>
              <a:t>Dieses Vorgehen scheitert oft an großen Hürden. </a:t>
            </a:r>
          </a:p>
          <a:p>
            <a:pPr marL="0" indent="0">
              <a:buNone/>
            </a:pPr>
            <a:r>
              <a:rPr lang="de-DE" dirty="0"/>
              <a:t>Bürgerbeteiligungen sind in Form von z.B. Genossenschaften, Gesellschafter der Betriebsgesellschaft o.ä. möglich. Nicht jeder Betreiber der PV-Flächen ermöglicht eine finanzielle Beteiligung. </a:t>
            </a:r>
          </a:p>
        </p:txBody>
      </p:sp>
    </p:spTree>
    <p:extLst>
      <p:ext uri="{BB962C8B-B14F-4D97-AF65-F5344CB8AC3E}">
        <p14:creationId xmlns:p14="http://schemas.microsoft.com/office/powerpoint/2010/main" val="177719834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9CB036C2-F781-929C-ACE7-E1FFACF670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Einwohnerbefragung</a:t>
            </a: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9CD1FC02-D309-A6B6-793F-8BA709A7EC7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F879BE-55F4-44C4-82DE-C48E73ADEC9C}" type="datetime1">
              <a:rPr lang="de-DE" smtClean="0"/>
              <a:t>20.02.2025</a:t>
            </a:fld>
            <a:endParaRPr lang="de-DE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2D4B05E-8C41-F169-B18E-A48D11862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de-DE" dirty="0"/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3D332E07-AC41-59CD-1201-3F78951185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E8F95FE-0739-4366-BE1F-8C693E3D2100}" type="slidenum">
              <a:rPr lang="de-DE" smtClean="0"/>
              <a:t>22</a:t>
            </a:fld>
            <a:endParaRPr lang="de-DE"/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5A2EB80D-7B7E-0FF9-964F-291E173AF1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116039" y="6356350"/>
            <a:ext cx="560881" cy="438950"/>
          </a:xfrm>
          <a:prstGeom prst="rect">
            <a:avLst/>
          </a:prstGeom>
        </p:spPr>
      </p:pic>
      <p:sp>
        <p:nvSpPr>
          <p:cNvPr id="7" name="Inhaltsplatzhalter 6">
            <a:extLst>
              <a:ext uri="{FF2B5EF4-FFF2-40B4-BE49-F238E27FC236}">
                <a16:creationId xmlns:a16="http://schemas.microsoft.com/office/drawing/2014/main" id="{476A6DE2-285E-3F32-10A0-17B2DFAA4A1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de-DE" dirty="0"/>
              <a:t>Bei der Bundestagswahl wird zugleich eine Einwohnerbefragung zum Thema PV-Freiflächen durchgeführt. </a:t>
            </a:r>
          </a:p>
          <a:p>
            <a:pPr marL="0" indent="0">
              <a:buNone/>
            </a:pPr>
            <a:r>
              <a:rPr lang="de-DE" dirty="0"/>
              <a:t>Wir möchten Ihre Meinung zu dem Thema einholen, welche uns bei der weiteren Planung unterstützen soll. </a:t>
            </a:r>
          </a:p>
          <a:p>
            <a:pPr marL="0" indent="0">
              <a:buNone/>
            </a:pPr>
            <a:r>
              <a:rPr lang="de-DE" dirty="0"/>
              <a:t>Die Teilnahme an der Befragung ist freiwillig. </a:t>
            </a:r>
          </a:p>
          <a:p>
            <a:pPr marL="0" indent="0">
              <a:buNone/>
            </a:pPr>
            <a:r>
              <a:rPr lang="de-DE" dirty="0"/>
              <a:t>Sie können den Fragebogen entweder vor Ort im Gemeindehaus ausfüllen oder bis zum 09.03.25 einreichen.</a:t>
            </a:r>
          </a:p>
        </p:txBody>
      </p:sp>
    </p:spTree>
    <p:extLst>
      <p:ext uri="{BB962C8B-B14F-4D97-AF65-F5344CB8AC3E}">
        <p14:creationId xmlns:p14="http://schemas.microsoft.com/office/powerpoint/2010/main" val="4061403111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4" name="Rectangle 23">
            <a:extLst>
              <a:ext uri="{FF2B5EF4-FFF2-40B4-BE49-F238E27FC236}">
                <a16:creationId xmlns:a16="http://schemas.microsoft.com/office/drawing/2014/main" id="{D4E68339-1B90-44F9-BCC4-4600A6E240A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9CB036C2-F781-929C-ACE7-E1FFACF670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25712" y="2400475"/>
            <a:ext cx="9142288" cy="2068222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52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Nutzen Sie die Möglichkeit und stellen Sie Fragen.</a:t>
            </a:r>
          </a:p>
        </p:txBody>
      </p:sp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2691F5B4-6E5C-C50A-A7CB-E9C8F739BB3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525712" y="4629235"/>
            <a:ext cx="9142288" cy="1488679"/>
          </a:xfrm>
        </p:spPr>
        <p:txBody>
          <a:bodyPr vert="horz" lIns="91440" tIns="45720" rIns="91440" bIns="45720" rtlCol="0">
            <a:normAutofit/>
          </a:bodyPr>
          <a:lstStyle/>
          <a:p>
            <a:pPr algn="ctr"/>
            <a:r>
              <a:rPr lang="en-US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Einwohnerfragezeit</a:t>
            </a:r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5A2EB80D-7B7E-0FF9-964F-291E173AF1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558070" y="1250579"/>
            <a:ext cx="1075860" cy="841976"/>
          </a:xfrm>
          <a:prstGeom prst="rect">
            <a:avLst/>
          </a:prstGeom>
        </p:spPr>
      </p:pic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9CD1FC02-D309-A6B6-793F-8BA709A7EC7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fld id="{94F879BE-55F4-44C4-82DE-C48E73ADEC9C}" type="datetime1">
              <a:rPr lang="en-US">
                <a:solidFill>
                  <a:schemeClr val="tx1">
                    <a:tint val="75000"/>
                  </a:schemeClr>
                </a:solidFill>
              </a:rPr>
              <a:pPr>
                <a:spcAft>
                  <a:spcPts val="600"/>
                </a:spcAft>
              </a:pPr>
              <a:t>2/20/2025</a:t>
            </a:fld>
            <a:endParaRPr lang="en-US">
              <a:solidFill>
                <a:schemeClr val="tx1">
                  <a:tint val="75000"/>
                </a:schemeClr>
              </a:solidFill>
            </a:endParaRPr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2D4B05E-8C41-F169-B18E-A48D11862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en-US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rPr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3D332E07-AC41-59CD-1201-3F78951185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fld id="{9E8F95FE-0739-4366-BE1F-8C693E3D2100}" type="slidenum">
              <a:rPr lang="en-US">
                <a:solidFill>
                  <a:schemeClr val="tx1">
                    <a:tint val="75000"/>
                  </a:schemeClr>
                </a:solidFill>
              </a:rPr>
              <a:pPr>
                <a:spcAft>
                  <a:spcPts val="600"/>
                </a:spcAft>
              </a:pPr>
              <a:t>23</a:t>
            </a:fld>
            <a:endParaRPr lang="en-US">
              <a:solidFill>
                <a:schemeClr val="tx1">
                  <a:tint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60224953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7" name="Rectangle 14">
            <a:extLst>
              <a:ext uri="{FF2B5EF4-FFF2-40B4-BE49-F238E27FC236}">
                <a16:creationId xmlns:a16="http://schemas.microsoft.com/office/drawing/2014/main" id="{B14C2221-2B8C-494D-9442-F812DF4E879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-1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el 1">
            <a:extLst>
              <a:ext uri="{FF2B5EF4-FFF2-40B4-BE49-F238E27FC236}">
                <a16:creationId xmlns:a16="http://schemas.microsoft.com/office/drawing/2014/main" id="{9CB036C2-F781-929C-ACE7-E1FFACF670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513931"/>
            <a:ext cx="3143250" cy="2601119"/>
          </a:xfrm>
        </p:spPr>
        <p:txBody>
          <a:bodyPr vert="horz" lIns="91440" tIns="45720" rIns="91440" bIns="45720" rtlCol="0" anchor="t">
            <a:normAutofit/>
          </a:bodyPr>
          <a:lstStyle/>
          <a:p>
            <a:pPr algn="ctr"/>
            <a:r>
              <a:rPr lang="en-US" sz="6000" kern="1200" dirty="0">
                <a:latin typeface="+mj-lt"/>
                <a:ea typeface="+mj-ea"/>
                <a:cs typeface="+mj-cs"/>
              </a:rPr>
              <a:t>Ende</a:t>
            </a:r>
          </a:p>
        </p:txBody>
      </p:sp>
      <p:pic>
        <p:nvPicPr>
          <p:cNvPr id="9" name="Grafik 8">
            <a:extLst>
              <a:ext uri="{FF2B5EF4-FFF2-40B4-BE49-F238E27FC236}">
                <a16:creationId xmlns:a16="http://schemas.microsoft.com/office/drawing/2014/main" id="{5A2EB80D-7B7E-0FF9-964F-291E173AF1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81200" y="2529062"/>
            <a:ext cx="914400" cy="715616"/>
          </a:xfrm>
          <a:prstGeom prst="rect">
            <a:avLst/>
          </a:prstGeom>
        </p:spPr>
      </p:pic>
      <p:sp>
        <p:nvSpPr>
          <p:cNvPr id="10" name="Textplatzhalter 9">
            <a:extLst>
              <a:ext uri="{FF2B5EF4-FFF2-40B4-BE49-F238E27FC236}">
                <a16:creationId xmlns:a16="http://schemas.microsoft.com/office/drawing/2014/main" id="{2691F5B4-6E5C-C50A-A7CB-E9C8F739BB3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02480" y="730249"/>
            <a:ext cx="6751319" cy="5384801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0" indent="0">
              <a:buNone/>
            </a:pPr>
            <a:endParaRPr lang="en-US" sz="1800" dirty="0"/>
          </a:p>
          <a:p>
            <a:pPr marL="0" indent="0">
              <a:buNone/>
            </a:pPr>
            <a:r>
              <a:rPr lang="en-US" sz="3600" dirty="0" err="1"/>
              <a:t>Vielen</a:t>
            </a:r>
            <a:r>
              <a:rPr lang="en-US" sz="3600" dirty="0"/>
              <a:t> Dank für </a:t>
            </a:r>
            <a:r>
              <a:rPr lang="en-US" sz="3600" dirty="0" err="1"/>
              <a:t>Ihre</a:t>
            </a:r>
            <a:r>
              <a:rPr lang="en-US" sz="3600" dirty="0"/>
              <a:t> </a:t>
            </a:r>
            <a:r>
              <a:rPr lang="en-US" sz="3600" dirty="0" err="1"/>
              <a:t>Aufmerksamkeit</a:t>
            </a:r>
            <a:r>
              <a:rPr lang="en-US" sz="3600" dirty="0"/>
              <a:t> </a:t>
            </a:r>
          </a:p>
          <a:p>
            <a:pPr marL="0" indent="0">
              <a:buNone/>
            </a:pPr>
            <a:r>
              <a:rPr lang="en-US" sz="3600" dirty="0"/>
              <a:t>u</a:t>
            </a:r>
            <a:r>
              <a:rPr lang="en-US" sz="3600" kern="1200" dirty="0">
                <a:latin typeface="+mn-lt"/>
                <a:ea typeface="+mn-ea"/>
                <a:cs typeface="+mn-cs"/>
              </a:rPr>
              <a:t>nd </a:t>
            </a:r>
            <a:r>
              <a:rPr lang="en-US" sz="3600" dirty="0" err="1"/>
              <a:t>Ihr</a:t>
            </a:r>
            <a:r>
              <a:rPr lang="en-US" sz="3600" dirty="0"/>
              <a:t> Interesse an </a:t>
            </a:r>
            <a:r>
              <a:rPr lang="en-US" sz="3600" dirty="0" err="1"/>
              <a:t>dieser</a:t>
            </a:r>
            <a:r>
              <a:rPr lang="en-US" sz="3600" dirty="0"/>
              <a:t> </a:t>
            </a:r>
            <a:r>
              <a:rPr lang="en-US" sz="3600" dirty="0" err="1"/>
              <a:t>Veranstaltung</a:t>
            </a:r>
            <a:r>
              <a:rPr lang="en-US" sz="3600" dirty="0"/>
              <a:t>. </a:t>
            </a:r>
          </a:p>
          <a:p>
            <a:pPr marL="0" indent="0">
              <a:buNone/>
            </a:pPr>
            <a:endParaRPr lang="en-US" sz="3600" kern="1200" dirty="0">
              <a:latin typeface="+mn-lt"/>
              <a:ea typeface="+mn-ea"/>
              <a:cs typeface="+mn-cs"/>
            </a:endParaRPr>
          </a:p>
          <a:p>
            <a:pPr marL="0" indent="0">
              <a:buNone/>
            </a:pPr>
            <a:r>
              <a:rPr lang="en-US" sz="3600" dirty="0" err="1"/>
              <a:t>Kommen</a:t>
            </a:r>
            <a:r>
              <a:rPr lang="en-US" sz="3600" dirty="0"/>
              <a:t> Sie gut </a:t>
            </a:r>
            <a:r>
              <a:rPr lang="en-US" sz="3600" dirty="0" err="1"/>
              <a:t>nach</a:t>
            </a:r>
            <a:r>
              <a:rPr lang="en-US" sz="3600" dirty="0"/>
              <a:t> </a:t>
            </a:r>
            <a:r>
              <a:rPr lang="en-US" sz="3600" dirty="0" err="1"/>
              <a:t>Hause</a:t>
            </a:r>
            <a:r>
              <a:rPr lang="en-US" sz="3600" dirty="0"/>
              <a:t>.</a:t>
            </a:r>
            <a:endParaRPr lang="en-US" sz="3600" kern="1200" dirty="0">
              <a:latin typeface="+mn-lt"/>
              <a:ea typeface="+mn-ea"/>
              <a:cs typeface="+mn-cs"/>
            </a:endParaRPr>
          </a:p>
        </p:txBody>
      </p:sp>
      <p:sp>
        <p:nvSpPr>
          <p:cNvPr id="4" name="Datumsplatzhalter 3">
            <a:extLst>
              <a:ext uri="{FF2B5EF4-FFF2-40B4-BE49-F238E27FC236}">
                <a16:creationId xmlns:a16="http://schemas.microsoft.com/office/drawing/2014/main" id="{9CD1FC02-D309-A6B6-793F-8BA709A7EC7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</p:spPr>
        <p:txBody>
          <a:bodyPr vert="horz" lIns="91440" tIns="45720" rIns="91440" bIns="45720" rtlCol="0">
            <a:normAutofit/>
          </a:bodyPr>
          <a:lstStyle/>
          <a:p>
            <a:pPr>
              <a:spcAft>
                <a:spcPts val="600"/>
              </a:spcAft>
            </a:pPr>
            <a:fld id="{94F879BE-55F4-44C4-82DE-C48E73ADEC9C}" type="datetime1">
              <a:rPr lang="en-US"/>
              <a:pPr>
                <a:spcAft>
                  <a:spcPts val="600"/>
                </a:spcAft>
              </a:pPr>
              <a:t>2/20/2025</a:t>
            </a:fld>
            <a:endParaRPr lang="en-US"/>
          </a:p>
        </p:txBody>
      </p:sp>
      <p:sp>
        <p:nvSpPr>
          <p:cNvPr id="5" name="Fußzeilenplatzhalter 4">
            <a:extLst>
              <a:ext uri="{FF2B5EF4-FFF2-40B4-BE49-F238E27FC236}">
                <a16:creationId xmlns:a16="http://schemas.microsoft.com/office/drawing/2014/main" id="{32D4B05E-8C41-F169-B18E-A48D118622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</p:spPr>
        <p:txBody>
          <a:bodyPr vert="horz" lIns="91440" tIns="45720" rIns="91440" bIns="45720" rtlCol="0">
            <a:normAutofit/>
          </a:bodyPr>
          <a:lstStyle/>
          <a:p>
            <a:pPr>
              <a:spcAft>
                <a:spcPts val="600"/>
              </a:spcAft>
            </a:pPr>
            <a:r>
              <a:rPr lang="en-US" kern="1200">
                <a:latin typeface="+mn-lt"/>
                <a:ea typeface="+mn-ea"/>
                <a:cs typeface="+mn-cs"/>
              </a:rPr>
              <a:t>Gemeinde Wensin, Jana Lenz</a:t>
            </a:r>
          </a:p>
        </p:txBody>
      </p:sp>
      <p:sp>
        <p:nvSpPr>
          <p:cNvPr id="6" name="Foliennummernplatzhalter 5">
            <a:extLst>
              <a:ext uri="{FF2B5EF4-FFF2-40B4-BE49-F238E27FC236}">
                <a16:creationId xmlns:a16="http://schemas.microsoft.com/office/drawing/2014/main" id="{3D332E07-AC41-59CD-1201-3F78951185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356350"/>
            <a:ext cx="2743200" cy="365125"/>
          </a:xfrm>
        </p:spPr>
        <p:txBody>
          <a:bodyPr vert="horz" lIns="91440" tIns="45720" rIns="91440" bIns="45720" rtlCol="0">
            <a:normAutofit/>
          </a:bodyPr>
          <a:lstStyle/>
          <a:p>
            <a:pPr>
              <a:spcAft>
                <a:spcPts val="600"/>
              </a:spcAft>
            </a:pPr>
            <a:fld id="{9E8F95FE-0739-4366-BE1F-8C693E3D2100}" type="slidenum">
              <a:rPr lang="en-US"/>
              <a:pPr>
                <a:spcAft>
                  <a:spcPts val="600"/>
                </a:spcAft>
              </a:pPr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599246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3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kument" ma:contentTypeID="0x01010075C87DF3008B794C9FD5C4132EFC6F24" ma:contentTypeVersion="5" ma:contentTypeDescription="Ein neues Dokument erstellen." ma:contentTypeScope="" ma:versionID="414ee4443afe3af0cd601ed8118d785c">
  <xsd:schema xmlns:xsd="http://www.w3.org/2001/XMLSchema" xmlns:xs="http://www.w3.org/2001/XMLSchema" xmlns:p="http://schemas.microsoft.com/office/2006/metadata/properties" xmlns:ns3="55e71f4e-e9d1-4e8a-8e07-c7759acc541f" targetNamespace="http://schemas.microsoft.com/office/2006/metadata/properties" ma:root="true" ma:fieldsID="b08aba161b9f4f12bef9c1e08b332169" ns3:_="">
    <xsd:import namespace="55e71f4e-e9d1-4e8a-8e07-c7759acc541f"/>
    <xsd:element name="properties">
      <xsd:complexType>
        <xsd:sequence>
          <xsd:element name="documentManagement">
            <xsd:complexType>
              <xsd:all>
                <xsd:element ref="ns3:MediaServiceDateTaken" minOccurs="0"/>
                <xsd:element ref="ns3:MediaServiceMetadata" minOccurs="0"/>
                <xsd:element ref="ns3:MediaServiceFastMetadata" minOccurs="0"/>
                <xsd:element ref="ns3:MediaServiceSearchProperties" minOccurs="0"/>
                <xsd:element ref="ns3:MediaServiceObjectDetectorVersion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5e71f4e-e9d1-4e8a-8e07-c7759acc541f" elementFormDefault="qualified">
    <xsd:import namespace="http://schemas.microsoft.com/office/2006/documentManagement/types"/>
    <xsd:import namespace="http://schemas.microsoft.com/office/infopath/2007/PartnerControls"/>
    <xsd:element name="MediaServiceDateTaken" ma:index="8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Metadata" ma:index="9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0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1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ObjectDetectorVersions" ma:index="12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Inhaltstyp"/>
        <xsd:element ref="dc:title" minOccurs="0" maxOccurs="1" ma:index="4" ma:displayName="Titel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642C2CF7-0D42-4FEF-8580-D1D002CA56D4}">
  <ds:schemaRefs>
    <ds:schemaRef ds:uri="http://schemas.microsoft.com/office/2006/documentManagement/types"/>
    <ds:schemaRef ds:uri="http://purl.org/dc/elements/1.1/"/>
    <ds:schemaRef ds:uri="http://www.w3.org/XML/1998/namespace"/>
    <ds:schemaRef ds:uri="http://purl.org/dc/dcmitype/"/>
    <ds:schemaRef ds:uri="http://schemas.microsoft.com/office/infopath/2007/PartnerControls"/>
    <ds:schemaRef ds:uri="http://schemas.microsoft.com/office/2006/metadata/properties"/>
    <ds:schemaRef ds:uri="http://schemas.openxmlformats.org/package/2006/metadata/core-properties"/>
    <ds:schemaRef ds:uri="55e71f4e-e9d1-4e8a-8e07-c7759acc541f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CA2D67F6-F4A5-447E-AE94-BDE63F70F171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BE19B74E-A263-48AB-9687-71C43446B39E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55e71f4e-e9d1-4e8a-8e07-c7759acc541f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1387</Words>
  <Application>Microsoft Office PowerPoint</Application>
  <PresentationFormat>Breitbild</PresentationFormat>
  <Paragraphs>250</Paragraphs>
  <Slides>24</Slides>
  <Notes>5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5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24</vt:i4>
      </vt:variant>
    </vt:vector>
  </HeadingPairs>
  <TitlesOfParts>
    <vt:vector size="30" baseType="lpstr">
      <vt:lpstr>Aptos</vt:lpstr>
      <vt:lpstr>Aptos Display</vt:lpstr>
      <vt:lpstr>Arial</vt:lpstr>
      <vt:lpstr>Symbol</vt:lpstr>
      <vt:lpstr>Wingdings</vt:lpstr>
      <vt:lpstr>Office</vt:lpstr>
      <vt:lpstr>Herzlich Willkommen  zur Infoveranstaltung  „Photovoltaik-Freiflächen in der Gemeinde Wensin”</vt:lpstr>
      <vt:lpstr>Tagesordnung</vt:lpstr>
      <vt:lpstr>Gründe für diese Infoveranstaltung</vt:lpstr>
      <vt:lpstr>Gründe für diese Infoveranstaltung</vt:lpstr>
      <vt:lpstr>Allgemeine Infos</vt:lpstr>
      <vt:lpstr>Vor- und Nachteile für die Gemeinde</vt:lpstr>
      <vt:lpstr>Vor- und Nachteile für die Gemeinde</vt:lpstr>
      <vt:lpstr>Vor- und Nachteile für die Gemeinde</vt:lpstr>
      <vt:lpstr>Vor- und Nachteile für die Gemeinde</vt:lpstr>
      <vt:lpstr>Vor- und Nachteile für die Gemeinde</vt:lpstr>
      <vt:lpstr>Vor- und Nachteile für die Gemeinde</vt:lpstr>
      <vt:lpstr>Planungskriterien</vt:lpstr>
      <vt:lpstr>Planungskriterien</vt:lpstr>
      <vt:lpstr>Neutralität und Objektivität</vt:lpstr>
      <vt:lpstr>Neutralität und Objektivität</vt:lpstr>
      <vt:lpstr>Berücksichtigung vorgegebener Kriterien</vt:lpstr>
      <vt:lpstr>Vorstellung der Gemeindefläche durch  Frau Jendrny (Kreis Segeberg)</vt:lpstr>
      <vt:lpstr>Vortrag der Firma „Green Planet Projects“ durch Frau Nerlich</vt:lpstr>
      <vt:lpstr>Pause</vt:lpstr>
      <vt:lpstr>Vortrag NABU durch Herrn Kröger</vt:lpstr>
      <vt:lpstr>Kann der Strom in der Gemeinde verbraucht werden?</vt:lpstr>
      <vt:lpstr>Einwohnerbefragung</vt:lpstr>
      <vt:lpstr>Nutzen Sie die Möglichkeit und stellen Sie Fragen.</vt:lpstr>
      <vt:lpstr>Ende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Gemeinde Wensin - Lenz, Jana</dc:creator>
  <cp:lastModifiedBy>Gemeinde Wensin - Lenz, Jana</cp:lastModifiedBy>
  <cp:revision>1</cp:revision>
  <dcterms:created xsi:type="dcterms:W3CDTF">2025-02-18T15:02:15Z</dcterms:created>
  <dcterms:modified xsi:type="dcterms:W3CDTF">2025-02-20T17:19:15Z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0x01010075C87DF3008B794C9FD5C4132EFC6F24</vt:lpwstr>
  </property>
</Properties>
</file>